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Red Hat Display SemiBold"/>
      <p:regular r:id="rId15"/>
      <p:bold r:id="rId16"/>
      <p:italic r:id="rId17"/>
      <p:boldItalic r:id="rId18"/>
    </p:embeddedFont>
    <p:embeddedFont>
      <p:font typeface="Proxima Nova"/>
      <p:regular r:id="rId19"/>
      <p:bold r:id="rId20"/>
      <p:italic r:id="rId21"/>
      <p:boldItalic r:id="rId22"/>
    </p:embeddedFont>
    <p:embeddedFont>
      <p:font typeface="Lato"/>
      <p:regular r:id="rId23"/>
      <p:bold r:id="rId24"/>
      <p:italic r:id="rId25"/>
      <p:boldItalic r:id="rId26"/>
    </p:embeddedFont>
    <p:embeddedFont>
      <p:font typeface="Red Hat Display Medium"/>
      <p:regular r:id="rId27"/>
      <p:bold r:id="rId28"/>
      <p:italic r:id="rId29"/>
      <p:boldItalic r:id="rId30"/>
    </p:embeddedFont>
    <p:embeddedFont>
      <p:font typeface="Red Hat Display"/>
      <p:regular r:id="rId31"/>
      <p:bold r:id="rId32"/>
      <p:italic r:id="rId33"/>
      <p:boldItalic r:id="rId34"/>
    </p:embeddedFont>
    <p:embeddedFont>
      <p:font typeface="Helvetica Neue"/>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CCB01FE-1633-460F-8908-CF25CCF73320}">
  <a:tblStyle styleId="{BCCB01FE-1633-460F-8908-CF25CCF73320}" styleName="Table_0">
    <a:wholeTbl>
      <a:tcTxStyle>
        <a:font>
          <a:latin typeface="Arial"/>
          <a:ea typeface="Arial"/>
          <a:cs typeface="Arial"/>
        </a:font>
        <a:srgbClr val="000000"/>
      </a:tcTxStyle>
      <a:tcStyle>
        <a:tcBdr>
          <a:left>
            <a:ln cap="flat" cmpd="sng" w="9525">
              <a:solidFill>
                <a:srgbClr val="808080"/>
              </a:solidFill>
              <a:prstDash val="solid"/>
              <a:round/>
              <a:headEnd len="sm" w="sm" type="none"/>
              <a:tailEnd len="sm" w="sm" type="none"/>
            </a:ln>
          </a:left>
          <a:right>
            <a:ln cap="flat" cmpd="sng" w="9525">
              <a:solidFill>
                <a:srgbClr val="808080"/>
              </a:solidFill>
              <a:prstDash val="solid"/>
              <a:round/>
              <a:headEnd len="sm" w="sm" type="none"/>
              <a:tailEnd len="sm" w="sm" type="none"/>
            </a:ln>
          </a:right>
          <a:top>
            <a:ln cap="flat" cmpd="sng" w="9525">
              <a:solidFill>
                <a:srgbClr val="808080"/>
              </a:solidFill>
              <a:prstDash val="solid"/>
              <a:round/>
              <a:headEnd len="sm" w="sm" type="none"/>
              <a:tailEnd len="sm" w="sm" type="none"/>
            </a:ln>
          </a:top>
          <a:bottom>
            <a:ln cap="flat" cmpd="sng" w="9525">
              <a:solidFill>
                <a:srgbClr val="808080"/>
              </a:solidFill>
              <a:prstDash val="solid"/>
              <a:round/>
              <a:headEnd len="sm" w="sm" type="none"/>
              <a:tailEnd len="sm" w="sm" type="none"/>
            </a:ln>
          </a:bottom>
          <a:insideH>
            <a:ln cap="flat" cmpd="sng" w="9525">
              <a:solidFill>
                <a:srgbClr val="808080"/>
              </a:solidFill>
              <a:prstDash val="solid"/>
              <a:round/>
              <a:headEnd len="sm" w="sm" type="none"/>
              <a:tailEnd len="sm" w="sm" type="none"/>
            </a:ln>
          </a:insideH>
          <a:insideV>
            <a:ln cap="flat" cmpd="sng" w="9525">
              <a:solidFill>
                <a:srgbClr val="80808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22" Type="http://schemas.openxmlformats.org/officeDocument/2006/relationships/font" Target="fonts/ProximaNova-boldItalic.fntdata"/><Relationship Id="rId21" Type="http://schemas.openxmlformats.org/officeDocument/2006/relationships/font" Target="fonts/ProximaNova-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boldItalic.fntdata"/><Relationship Id="rId25" Type="http://schemas.openxmlformats.org/officeDocument/2006/relationships/font" Target="fonts/Lato-italic.fntdata"/><Relationship Id="rId28" Type="http://schemas.openxmlformats.org/officeDocument/2006/relationships/font" Target="fonts/RedHatDisplayMedium-bold.fntdata"/><Relationship Id="rId27" Type="http://schemas.openxmlformats.org/officeDocument/2006/relationships/font" Target="fonts/RedHatDisplayMedium-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edHatDisplayMedium-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edHatDisplay-regular.fntdata"/><Relationship Id="rId30" Type="http://schemas.openxmlformats.org/officeDocument/2006/relationships/font" Target="fonts/RedHatDisplayMedium-boldItalic.fntdata"/><Relationship Id="rId11" Type="http://schemas.openxmlformats.org/officeDocument/2006/relationships/slide" Target="slides/slide5.xml"/><Relationship Id="rId33" Type="http://schemas.openxmlformats.org/officeDocument/2006/relationships/font" Target="fonts/RedHatDisplay-italic.fntdata"/><Relationship Id="rId10" Type="http://schemas.openxmlformats.org/officeDocument/2006/relationships/slide" Target="slides/slide4.xml"/><Relationship Id="rId32" Type="http://schemas.openxmlformats.org/officeDocument/2006/relationships/font" Target="fonts/RedHatDisplay-bold.fntdata"/><Relationship Id="rId13" Type="http://schemas.openxmlformats.org/officeDocument/2006/relationships/slide" Target="slides/slide7.xml"/><Relationship Id="rId35" Type="http://schemas.openxmlformats.org/officeDocument/2006/relationships/font" Target="fonts/HelveticaNeue-regular.fntdata"/><Relationship Id="rId12" Type="http://schemas.openxmlformats.org/officeDocument/2006/relationships/slide" Target="slides/slide6.xml"/><Relationship Id="rId34" Type="http://schemas.openxmlformats.org/officeDocument/2006/relationships/font" Target="fonts/RedHatDisplay-boldItalic.fntdata"/><Relationship Id="rId15" Type="http://schemas.openxmlformats.org/officeDocument/2006/relationships/font" Target="fonts/RedHatDisplaySemiBold-regular.fntdata"/><Relationship Id="rId37" Type="http://schemas.openxmlformats.org/officeDocument/2006/relationships/font" Target="fonts/HelveticaNeue-italic.fntdata"/><Relationship Id="rId14" Type="http://schemas.openxmlformats.org/officeDocument/2006/relationships/slide" Target="slides/slide8.xml"/><Relationship Id="rId36" Type="http://schemas.openxmlformats.org/officeDocument/2006/relationships/font" Target="fonts/HelveticaNeue-bold.fntdata"/><Relationship Id="rId17" Type="http://schemas.openxmlformats.org/officeDocument/2006/relationships/font" Target="fonts/RedHatDisplaySemiBold-italic.fntdata"/><Relationship Id="rId16" Type="http://schemas.openxmlformats.org/officeDocument/2006/relationships/font" Target="fonts/RedHatDisplaySemiBold-bold.fntdata"/><Relationship Id="rId38" Type="http://schemas.openxmlformats.org/officeDocument/2006/relationships/font" Target="fonts/HelveticaNeue-boldItalic.fntdata"/><Relationship Id="rId19" Type="http://schemas.openxmlformats.org/officeDocument/2006/relationships/font" Target="fonts/ProximaNova-regular.fntdata"/><Relationship Id="rId18" Type="http://schemas.openxmlformats.org/officeDocument/2006/relationships/font" Target="fonts/RedHatDisplaySemiBold-boldItalic.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jp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2ded45fc61f_0_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2ded45fc61f_0_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2ded45fc61f_0_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2ded45fc61f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ded45fc61f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ded45fc61f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2ded45fc61f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2ded45fc61f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2ded45fc61f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2ded45fc61f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ded45fc61f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ded45fc61f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ded45fc61f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ded45fc61f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9.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drive.google.com/file/d/16b1al5eieUVA2PYDIG6ul0mI5bvJAbrA/view" TargetMode="External"/><Relationship Id="rId3"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image" Target="../media/image21.jpg"/><Relationship Id="rId4" Type="http://schemas.openxmlformats.org/officeDocument/2006/relationships/image" Target="../media/image15.jpg"/><Relationship Id="rId5" Type="http://schemas.openxmlformats.org/officeDocument/2006/relationships/image" Target="../media/image16.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Pagina">
  <p:cSld name="CUSTOM_2_1">
    <p:bg>
      <p:bgPr>
        <a:solidFill>
          <a:schemeClr val="dk1"/>
        </a:solidFill>
      </p:bgPr>
    </p:bg>
    <p:spTree>
      <p:nvGrpSpPr>
        <p:cNvPr id="11" name="Shape 11"/>
        <p:cNvGrpSpPr/>
        <p:nvPr/>
      </p:nvGrpSpPr>
      <p:grpSpPr>
        <a:xfrm>
          <a:off x="0" y="0"/>
          <a:ext cx="0" cy="0"/>
          <a:chOff x="0" y="0"/>
          <a:chExt cx="0" cy="0"/>
        </a:xfrm>
      </p:grpSpPr>
      <p:sp>
        <p:nvSpPr>
          <p:cNvPr id="12" name="Google Shape;12;p2"/>
          <p:cNvSpPr txBox="1"/>
          <p:nvPr/>
        </p:nvSpPr>
        <p:spPr>
          <a:xfrm>
            <a:off x="360000" y="360000"/>
            <a:ext cx="4140000" cy="16161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None/>
            </a:pPr>
            <a:r>
              <a:rPr b="1" lang="en-GB" sz="4000">
                <a:solidFill>
                  <a:schemeClr val="accent3"/>
                </a:solidFill>
                <a:latin typeface="Red Hat Display"/>
                <a:ea typeface="Red Hat Display"/>
                <a:cs typeface="Red Hat Display"/>
                <a:sym typeface="Red Hat Display"/>
              </a:rPr>
              <a:t>Let's build</a:t>
            </a:r>
            <a:endParaRPr b="1" sz="4000">
              <a:solidFill>
                <a:schemeClr val="accent3"/>
              </a:solidFill>
              <a:latin typeface="Red Hat Display"/>
              <a:ea typeface="Red Hat Display"/>
              <a:cs typeface="Red Hat Display"/>
              <a:sym typeface="Red Hat Display"/>
            </a:endParaRPr>
          </a:p>
          <a:p>
            <a:pPr indent="0" lvl="0" marL="0" rtl="0" algn="l">
              <a:lnSpc>
                <a:spcPct val="100000"/>
              </a:lnSpc>
              <a:spcBef>
                <a:spcPts val="0"/>
              </a:spcBef>
              <a:spcAft>
                <a:spcPts val="0"/>
              </a:spcAft>
              <a:buNone/>
            </a:pPr>
            <a:r>
              <a:rPr b="1" lang="en-GB" sz="4000">
                <a:solidFill>
                  <a:schemeClr val="accent3"/>
                </a:solidFill>
                <a:latin typeface="Red Hat Display"/>
                <a:ea typeface="Red Hat Display"/>
                <a:cs typeface="Red Hat Display"/>
                <a:sym typeface="Red Hat Display"/>
              </a:rPr>
              <a:t>the future.</a:t>
            </a:r>
            <a:endParaRPr b="1" sz="4000">
              <a:solidFill>
                <a:schemeClr val="accent3"/>
              </a:solidFill>
              <a:latin typeface="Red Hat Display"/>
              <a:ea typeface="Red Hat Display"/>
              <a:cs typeface="Red Hat Display"/>
              <a:sym typeface="Red Hat Display"/>
            </a:endParaRPr>
          </a:p>
          <a:p>
            <a:pPr indent="0" lvl="0" marL="0" rtl="0" algn="l">
              <a:lnSpc>
                <a:spcPct val="100000"/>
              </a:lnSpc>
              <a:spcBef>
                <a:spcPts val="0"/>
              </a:spcBef>
              <a:spcAft>
                <a:spcPts val="0"/>
              </a:spcAft>
              <a:buNone/>
            </a:pPr>
            <a:r>
              <a:rPr lang="en-GB" sz="2500">
                <a:solidFill>
                  <a:schemeClr val="accent3"/>
                </a:solidFill>
                <a:latin typeface="Red Hat Display"/>
                <a:ea typeface="Red Hat Display"/>
                <a:cs typeface="Red Hat Display"/>
                <a:sym typeface="Red Hat Display"/>
              </a:rPr>
              <a:t>Together.</a:t>
            </a:r>
            <a:endParaRPr sz="2500">
              <a:solidFill>
                <a:schemeClr val="accent3"/>
              </a:solidFill>
              <a:latin typeface="Red Hat Display"/>
              <a:ea typeface="Red Hat Display"/>
              <a:cs typeface="Red Hat Display"/>
              <a:sym typeface="Red Hat Display"/>
            </a:endParaRPr>
          </a:p>
        </p:txBody>
      </p:sp>
      <p:sp>
        <p:nvSpPr>
          <p:cNvPr id="13" name="Google Shape;13;p2"/>
          <p:cNvSpPr txBox="1"/>
          <p:nvPr>
            <p:ph type="title"/>
          </p:nvPr>
        </p:nvSpPr>
        <p:spPr>
          <a:xfrm>
            <a:off x="360000" y="3600000"/>
            <a:ext cx="4140000" cy="540000"/>
          </a:xfrm>
          <a:prstGeom prst="rect">
            <a:avLst/>
          </a:prstGeom>
        </p:spPr>
        <p:txBody>
          <a:bodyPr anchorCtr="0" anchor="t" bIns="0" lIns="0" spcFirstLastPara="1" rIns="0" wrap="square" tIns="90000">
            <a:spAutoFit/>
          </a:bodyPr>
          <a:lstStyle>
            <a:lvl1pPr lvl="0" rtl="0">
              <a:spcBef>
                <a:spcPts val="0"/>
              </a:spcBef>
              <a:spcAft>
                <a:spcPts val="0"/>
              </a:spcAft>
              <a:buSzPts val="1600"/>
              <a:buNone/>
              <a:defRPr b="1" sz="1600">
                <a:latin typeface="Red Hat Display"/>
                <a:ea typeface="Red Hat Display"/>
                <a:cs typeface="Red Hat Display"/>
                <a:sym typeface="Red Hat Display"/>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4" name="Google Shape;14;p2"/>
          <p:cNvSpPr txBox="1"/>
          <p:nvPr>
            <p:ph idx="1" type="subTitle"/>
          </p:nvPr>
        </p:nvSpPr>
        <p:spPr>
          <a:xfrm>
            <a:off x="360000" y="4140000"/>
            <a:ext cx="4140000" cy="540000"/>
          </a:xfrm>
          <a:prstGeom prst="rect">
            <a:avLst/>
          </a:prstGeom>
        </p:spPr>
        <p:txBody>
          <a:bodyPr anchorCtr="0" anchor="t" bIns="0" lIns="0" spcFirstLastPara="1" rIns="0" wrap="square" tIns="90000">
            <a:spAutoFit/>
          </a:bodyPr>
          <a:lstStyle>
            <a:lvl1pPr lvl="0" rtl="0">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15" name="Google Shape;15;p2"/>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en Ondertitel">
  <p:cSld name="CUSTOM_5_3_1_3_1_2">
    <p:bg>
      <p:bgPr>
        <a:solidFill>
          <a:schemeClr val="dk1"/>
        </a:solidFill>
      </p:bgPr>
    </p:bg>
    <p:spTree>
      <p:nvGrpSpPr>
        <p:cNvPr id="65" name="Shape 65"/>
        <p:cNvGrpSpPr/>
        <p:nvPr/>
      </p:nvGrpSpPr>
      <p:grpSpPr>
        <a:xfrm>
          <a:off x="0" y="0"/>
          <a:ext cx="0" cy="0"/>
          <a:chOff x="0" y="0"/>
          <a:chExt cx="0" cy="0"/>
        </a:xfrm>
      </p:grpSpPr>
      <p:sp>
        <p:nvSpPr>
          <p:cNvPr id="66" name="Google Shape;66;p11"/>
          <p:cNvSpPr txBox="1"/>
          <p:nvPr>
            <p:ph type="title"/>
          </p:nvPr>
        </p:nvSpPr>
        <p:spPr>
          <a:xfrm>
            <a:off x="360000" y="360000"/>
            <a:ext cx="8424000" cy="2700000"/>
          </a:xfrm>
          <a:prstGeom prst="rect">
            <a:avLst/>
          </a:prstGeom>
        </p:spPr>
        <p:txBody>
          <a:bodyPr anchorCtr="0" anchor="t" bIns="0" lIns="0" spcFirstLastPara="1" rIns="0" wrap="square" tIns="0">
            <a:noAutofit/>
          </a:bodyPr>
          <a:lstStyle>
            <a:lvl1pPr indent="0" lvl="0" marL="0" marR="0" rtl="0" algn="l">
              <a:lnSpc>
                <a:spcPct val="90000"/>
              </a:lnSpc>
              <a:spcBef>
                <a:spcPts val="0"/>
              </a:spcBef>
              <a:spcAft>
                <a:spcPts val="0"/>
              </a:spcAft>
              <a:buNone/>
              <a:defRPr b="1" sz="3600">
                <a:latin typeface="Red Hat Display"/>
                <a:ea typeface="Red Hat Display"/>
                <a:cs typeface="Red Hat Display"/>
                <a:sym typeface="Red Hat Display"/>
              </a:defRPr>
            </a:lvl1pPr>
            <a:lvl2pPr lvl="1"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2pPr>
            <a:lvl3pPr lvl="2"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3pPr>
            <a:lvl4pPr lvl="3"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4pPr>
            <a:lvl5pPr lvl="4"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5pPr>
            <a:lvl6pPr lvl="5"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6pPr>
            <a:lvl7pPr lvl="6"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7pPr>
            <a:lvl8pPr lvl="7"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8pPr>
            <a:lvl9pPr lvl="8"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9pPr>
          </a:lstStyle>
          <a:p/>
        </p:txBody>
      </p:sp>
      <p:sp>
        <p:nvSpPr>
          <p:cNvPr id="67" name="Google Shape;67;p11"/>
          <p:cNvSpPr txBox="1"/>
          <p:nvPr>
            <p:ph idx="1" type="subTitle"/>
          </p:nvPr>
        </p:nvSpPr>
        <p:spPr>
          <a:xfrm>
            <a:off x="360000" y="3060000"/>
            <a:ext cx="8424000" cy="1620000"/>
          </a:xfrm>
          <a:prstGeom prst="rect">
            <a:avLst/>
          </a:prstGeom>
        </p:spPr>
        <p:txBody>
          <a:bodyPr anchorCtr="0" anchor="t" bIns="0" lIns="0" spcFirstLastPara="1" rIns="0" wrap="square" tIns="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68" name="Google Shape;68;p11"/>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2 kolommen met Titel en Tekst">
  <p:cSld name="CUSTOM_5_3_1_3_1_1">
    <p:bg>
      <p:bgPr>
        <a:solidFill>
          <a:schemeClr val="dk1"/>
        </a:solidFill>
      </p:bgPr>
    </p:bg>
    <p:spTree>
      <p:nvGrpSpPr>
        <p:cNvPr id="69" name="Shape 69"/>
        <p:cNvGrpSpPr/>
        <p:nvPr/>
      </p:nvGrpSpPr>
      <p:grpSpPr>
        <a:xfrm>
          <a:off x="0" y="0"/>
          <a:ext cx="0" cy="0"/>
          <a:chOff x="0" y="0"/>
          <a:chExt cx="0" cy="0"/>
        </a:xfrm>
      </p:grpSpPr>
      <p:sp>
        <p:nvSpPr>
          <p:cNvPr id="70" name="Google Shape;70;p12"/>
          <p:cNvSpPr txBox="1"/>
          <p:nvPr>
            <p:ph idx="1" type="body"/>
          </p:nvPr>
        </p:nvSpPr>
        <p:spPr>
          <a:xfrm>
            <a:off x="360000" y="2520000"/>
            <a:ext cx="4140000" cy="2160000"/>
          </a:xfrm>
          <a:prstGeom prst="rect">
            <a:avLst/>
          </a:prstGeom>
        </p:spPr>
        <p:txBody>
          <a:bodyPr anchorCtr="0" anchor="t" bIns="0" lIns="0" spcFirstLastPara="1" rIns="0" wrap="square" tIns="0">
            <a:noAutofit/>
          </a:bodyPr>
          <a:lstStyle>
            <a:lvl1pPr indent="-317500" lvl="0" marL="457200" rtl="0">
              <a:spcBef>
                <a:spcPts val="0"/>
              </a:spcBef>
              <a:spcAft>
                <a:spcPts val="0"/>
              </a:spcAft>
              <a:buSzPts val="1400"/>
              <a:buChar char="●"/>
              <a:defRPr sz="14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
        <p:nvSpPr>
          <p:cNvPr id="71" name="Google Shape;71;p12"/>
          <p:cNvSpPr txBox="1"/>
          <p:nvPr>
            <p:ph type="title"/>
          </p:nvPr>
        </p:nvSpPr>
        <p:spPr>
          <a:xfrm>
            <a:off x="360000" y="360000"/>
            <a:ext cx="8424000" cy="1440000"/>
          </a:xfrm>
          <a:prstGeom prst="rect">
            <a:avLst/>
          </a:prstGeom>
        </p:spPr>
        <p:txBody>
          <a:bodyPr anchorCtr="0" anchor="t" bIns="0" lIns="0" spcFirstLastPara="1" rIns="0" wrap="square" tIns="0">
            <a:noAutofit/>
          </a:bodyPr>
          <a:lstStyle>
            <a:lvl1pPr indent="0" lvl="0" marL="0" marR="0" rtl="0" algn="l">
              <a:lnSpc>
                <a:spcPct val="90000"/>
              </a:lnSpc>
              <a:spcBef>
                <a:spcPts val="0"/>
              </a:spcBef>
              <a:spcAft>
                <a:spcPts val="0"/>
              </a:spcAft>
              <a:buNone/>
              <a:defRPr b="1" sz="3600">
                <a:latin typeface="Red Hat Display"/>
                <a:ea typeface="Red Hat Display"/>
                <a:cs typeface="Red Hat Display"/>
                <a:sym typeface="Red Hat Display"/>
              </a:defRPr>
            </a:lvl1pPr>
            <a:lvl2pPr lvl="1"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2pPr>
            <a:lvl3pPr lvl="2"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3pPr>
            <a:lvl4pPr lvl="3"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4pPr>
            <a:lvl5pPr lvl="4"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5pPr>
            <a:lvl6pPr lvl="5"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6pPr>
            <a:lvl7pPr lvl="6"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7pPr>
            <a:lvl8pPr lvl="7"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8pPr>
            <a:lvl9pPr lvl="8"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9pPr>
          </a:lstStyle>
          <a:p/>
        </p:txBody>
      </p:sp>
      <p:sp>
        <p:nvSpPr>
          <p:cNvPr id="72" name="Google Shape;72;p12"/>
          <p:cNvSpPr txBox="1"/>
          <p:nvPr>
            <p:ph idx="2" type="subTitle"/>
          </p:nvPr>
        </p:nvSpPr>
        <p:spPr>
          <a:xfrm>
            <a:off x="360000" y="1800000"/>
            <a:ext cx="4015500" cy="720000"/>
          </a:xfrm>
          <a:prstGeom prst="rect">
            <a:avLst/>
          </a:prstGeom>
        </p:spPr>
        <p:txBody>
          <a:bodyPr anchorCtr="0" anchor="t" bIns="0" lIns="0" spcFirstLastPara="1" rIns="0" wrap="square" tIns="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73" name="Google Shape;73;p12"/>
          <p:cNvSpPr txBox="1"/>
          <p:nvPr>
            <p:ph idx="3" type="body"/>
          </p:nvPr>
        </p:nvSpPr>
        <p:spPr>
          <a:xfrm>
            <a:off x="4458400" y="2520000"/>
            <a:ext cx="4325700" cy="2113500"/>
          </a:xfrm>
          <a:prstGeom prst="rect">
            <a:avLst/>
          </a:prstGeom>
        </p:spPr>
        <p:txBody>
          <a:bodyPr anchorCtr="0" anchor="t" bIns="0" lIns="0" spcFirstLastPara="1" rIns="0" wrap="square" tIns="0">
            <a:noAutofit/>
          </a:bodyPr>
          <a:lstStyle>
            <a:lvl1pPr indent="-317500" lvl="0" marL="457200" rtl="0">
              <a:spcBef>
                <a:spcPts val="0"/>
              </a:spcBef>
              <a:spcAft>
                <a:spcPts val="0"/>
              </a:spcAft>
              <a:buSzPts val="1400"/>
              <a:buChar char="●"/>
              <a:defRPr sz="14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
        <p:nvSpPr>
          <p:cNvPr id="74" name="Google Shape;74;p12"/>
          <p:cNvSpPr txBox="1"/>
          <p:nvPr>
            <p:ph idx="4" type="subTitle"/>
          </p:nvPr>
        </p:nvSpPr>
        <p:spPr>
          <a:xfrm>
            <a:off x="4500000" y="1800000"/>
            <a:ext cx="4284000" cy="720000"/>
          </a:xfrm>
          <a:prstGeom prst="rect">
            <a:avLst/>
          </a:prstGeom>
        </p:spPr>
        <p:txBody>
          <a:bodyPr anchorCtr="0" anchor="t" bIns="0" lIns="0" spcFirstLastPara="1" rIns="0" wrap="square" tIns="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75" name="Google Shape;75;p12"/>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p15:guide id="1" orient="horz" pos="680">
          <p15:clr>
            <a:srgbClr val="E46962"/>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kolommen overzicht">
  <p:cSld name="CUSTOM_10_1_1_2_1_1_1">
    <p:bg>
      <p:bgPr>
        <a:solidFill>
          <a:schemeClr val="dk1"/>
        </a:solidFill>
      </p:bgPr>
    </p:bg>
    <p:spTree>
      <p:nvGrpSpPr>
        <p:cNvPr id="76" name="Shape 76"/>
        <p:cNvGrpSpPr/>
        <p:nvPr/>
      </p:nvGrpSpPr>
      <p:grpSpPr>
        <a:xfrm>
          <a:off x="0" y="0"/>
          <a:ext cx="0" cy="0"/>
          <a:chOff x="0" y="0"/>
          <a:chExt cx="0" cy="0"/>
        </a:xfrm>
      </p:grpSpPr>
      <p:sp>
        <p:nvSpPr>
          <p:cNvPr id="77" name="Google Shape;77;p13"/>
          <p:cNvSpPr/>
          <p:nvPr/>
        </p:nvSpPr>
        <p:spPr>
          <a:xfrm>
            <a:off x="2340000" y="1980000"/>
            <a:ext cx="1953600" cy="2691300"/>
          </a:xfrm>
          <a:prstGeom prst="roundRect">
            <a:avLst>
              <a:gd fmla="val 7470" name="adj"/>
            </a:avLst>
          </a:prstGeom>
          <a:solidFill>
            <a:srgbClr val="E9E9E9"/>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a:solidFill>
                <a:schemeClr val="accent1"/>
              </a:solidFill>
              <a:latin typeface="Red Hat Display"/>
              <a:ea typeface="Red Hat Display"/>
              <a:cs typeface="Red Hat Display"/>
              <a:sym typeface="Red Hat Display"/>
            </a:endParaRPr>
          </a:p>
        </p:txBody>
      </p:sp>
      <p:sp>
        <p:nvSpPr>
          <p:cNvPr id="78" name="Google Shape;78;p13"/>
          <p:cNvSpPr/>
          <p:nvPr/>
        </p:nvSpPr>
        <p:spPr>
          <a:xfrm>
            <a:off x="4590000" y="1980000"/>
            <a:ext cx="1953600" cy="2691300"/>
          </a:xfrm>
          <a:prstGeom prst="roundRect">
            <a:avLst>
              <a:gd fmla="val 7470" name="adj"/>
            </a:avLst>
          </a:prstGeom>
          <a:solidFill>
            <a:srgbClr val="E9E9E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accent1"/>
              </a:solidFill>
              <a:latin typeface="Red Hat Display"/>
              <a:ea typeface="Red Hat Display"/>
              <a:cs typeface="Red Hat Display"/>
              <a:sym typeface="Red Hat Display"/>
            </a:endParaRPr>
          </a:p>
        </p:txBody>
      </p:sp>
      <p:sp>
        <p:nvSpPr>
          <p:cNvPr id="79" name="Google Shape;79;p13"/>
          <p:cNvSpPr/>
          <p:nvPr/>
        </p:nvSpPr>
        <p:spPr>
          <a:xfrm>
            <a:off x="6840000" y="1980000"/>
            <a:ext cx="1953600" cy="2691300"/>
          </a:xfrm>
          <a:prstGeom prst="roundRect">
            <a:avLst>
              <a:gd fmla="val 7470" name="adj"/>
            </a:avLst>
          </a:prstGeom>
          <a:solidFill>
            <a:srgbClr val="E9E9E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accent1"/>
              </a:solidFill>
              <a:latin typeface="Red Hat Display"/>
              <a:ea typeface="Red Hat Display"/>
              <a:cs typeface="Red Hat Display"/>
              <a:sym typeface="Red Hat Display"/>
            </a:endParaRPr>
          </a:p>
        </p:txBody>
      </p:sp>
      <p:sp>
        <p:nvSpPr>
          <p:cNvPr id="80" name="Google Shape;80;p13"/>
          <p:cNvSpPr txBox="1"/>
          <p:nvPr>
            <p:ph idx="1" type="subTitle"/>
          </p:nvPr>
        </p:nvSpPr>
        <p:spPr>
          <a:xfrm>
            <a:off x="360000" y="360000"/>
            <a:ext cx="1800000" cy="1620000"/>
          </a:xfrm>
          <a:prstGeom prst="rect">
            <a:avLst/>
          </a:prstGeom>
        </p:spPr>
        <p:txBody>
          <a:bodyPr anchorCtr="0" anchor="t" bIns="0" lIns="0" spcFirstLastPara="1" rIns="0" wrap="square" tIns="0">
            <a:noAutofit/>
          </a:bodyPr>
          <a:lstStyle>
            <a:lvl1pPr lvl="0" rtl="0">
              <a:spcBef>
                <a:spcPts val="0"/>
              </a:spcBef>
              <a:spcAft>
                <a:spcPts val="0"/>
              </a:spcAft>
              <a:buSzPts val="1400"/>
              <a:buNone/>
              <a:defRPr sz="14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81" name="Google Shape;81;p13"/>
          <p:cNvSpPr txBox="1"/>
          <p:nvPr>
            <p:ph type="title"/>
          </p:nvPr>
        </p:nvSpPr>
        <p:spPr>
          <a:xfrm>
            <a:off x="2349600" y="360000"/>
            <a:ext cx="6444000" cy="10800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b="0" sz="1600"/>
            </a:lvl1pPr>
            <a:lvl2pPr lvl="1"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2pPr>
            <a:lvl3pPr lvl="2"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3pPr>
            <a:lvl4pPr lvl="3"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4pPr>
            <a:lvl5pPr lvl="4"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5pPr>
            <a:lvl6pPr lvl="5"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6pPr>
            <a:lvl7pPr lvl="6"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7pPr>
            <a:lvl8pPr lvl="7"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8pPr>
            <a:lvl9pPr lvl="8"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9pPr>
          </a:lstStyle>
          <a:p/>
        </p:txBody>
      </p:sp>
      <p:sp>
        <p:nvSpPr>
          <p:cNvPr id="82" name="Google Shape;82;p13"/>
          <p:cNvSpPr txBox="1"/>
          <p:nvPr>
            <p:ph idx="2" type="body"/>
          </p:nvPr>
        </p:nvSpPr>
        <p:spPr>
          <a:xfrm>
            <a:off x="4594800" y="2520000"/>
            <a:ext cx="1953600" cy="2151300"/>
          </a:xfrm>
          <a:prstGeom prst="rect">
            <a:avLst/>
          </a:prstGeom>
        </p:spPr>
        <p:txBody>
          <a:bodyPr anchorCtr="0" anchor="t" bIns="0" lIns="0" spcFirstLastPara="1" rIns="0" wrap="square" tIns="0">
            <a:noAutofit/>
          </a:bodyPr>
          <a:lstStyle>
            <a:lvl1pPr indent="-317500" lvl="0" marL="457200" marR="0" rtl="0" algn="l">
              <a:lnSpc>
                <a:spcPct val="150000"/>
              </a:lnSpc>
              <a:spcBef>
                <a:spcPts val="0"/>
              </a:spcBef>
              <a:spcAft>
                <a:spcPts val="0"/>
              </a:spcAft>
              <a:buClr>
                <a:schemeClr val="accent2"/>
              </a:buClr>
              <a:buSzPts val="1400"/>
              <a:buFont typeface="Red Hat Display"/>
              <a:buChar char="●"/>
              <a:defRPr sz="1400">
                <a:solidFill>
                  <a:schemeClr val="accent2"/>
                </a:solidFill>
              </a:defRPr>
            </a:lvl1pPr>
            <a:lvl2pPr indent="-317500" lvl="1" marL="914400" marR="0" rtl="0" algn="l">
              <a:lnSpc>
                <a:spcPct val="150000"/>
              </a:lnSpc>
              <a:spcBef>
                <a:spcPts val="0"/>
              </a:spcBef>
              <a:spcAft>
                <a:spcPts val="0"/>
              </a:spcAft>
              <a:buClr>
                <a:schemeClr val="accent2"/>
              </a:buClr>
              <a:buSzPts val="1400"/>
              <a:buFont typeface="Red Hat Display"/>
              <a:buChar char="○"/>
              <a:defRPr sz="900">
                <a:solidFill>
                  <a:schemeClr val="accent2"/>
                </a:solidFill>
              </a:defRPr>
            </a:lvl2pPr>
            <a:lvl3pPr indent="-292100" lvl="2" marL="1371600" rtl="0">
              <a:spcBef>
                <a:spcPts val="0"/>
              </a:spcBef>
              <a:spcAft>
                <a:spcPts val="0"/>
              </a:spcAft>
              <a:buClr>
                <a:schemeClr val="accent2"/>
              </a:buClr>
              <a:buSzPts val="1000"/>
              <a:buChar char="■"/>
              <a:defRPr sz="1000">
                <a:solidFill>
                  <a:schemeClr val="accent2"/>
                </a:solidFill>
              </a:defRPr>
            </a:lvl3pPr>
            <a:lvl4pPr indent="-292100" lvl="3" marL="1828800" rtl="0">
              <a:spcBef>
                <a:spcPts val="1600"/>
              </a:spcBef>
              <a:spcAft>
                <a:spcPts val="0"/>
              </a:spcAft>
              <a:buClr>
                <a:schemeClr val="accent2"/>
              </a:buClr>
              <a:buSzPts val="1000"/>
              <a:buChar char="●"/>
              <a:defRPr sz="1000">
                <a:solidFill>
                  <a:schemeClr val="accent2"/>
                </a:solidFill>
              </a:defRPr>
            </a:lvl4pPr>
            <a:lvl5pPr indent="-292100" lvl="4" marL="2286000" rtl="0">
              <a:spcBef>
                <a:spcPts val="1600"/>
              </a:spcBef>
              <a:spcAft>
                <a:spcPts val="0"/>
              </a:spcAft>
              <a:buClr>
                <a:schemeClr val="accent2"/>
              </a:buClr>
              <a:buSzPts val="1000"/>
              <a:buChar char="○"/>
              <a:defRPr sz="1000">
                <a:solidFill>
                  <a:schemeClr val="accent2"/>
                </a:solidFill>
              </a:defRPr>
            </a:lvl5pPr>
            <a:lvl6pPr indent="-292100" lvl="5" marL="2743200" rtl="0">
              <a:spcBef>
                <a:spcPts val="1600"/>
              </a:spcBef>
              <a:spcAft>
                <a:spcPts val="0"/>
              </a:spcAft>
              <a:buClr>
                <a:schemeClr val="accent2"/>
              </a:buClr>
              <a:buSzPts val="1000"/>
              <a:buChar char="■"/>
              <a:defRPr sz="1000">
                <a:solidFill>
                  <a:schemeClr val="accent2"/>
                </a:solidFill>
              </a:defRPr>
            </a:lvl6pPr>
            <a:lvl7pPr indent="-292100" lvl="6" marL="3200400" rtl="0">
              <a:spcBef>
                <a:spcPts val="1600"/>
              </a:spcBef>
              <a:spcAft>
                <a:spcPts val="0"/>
              </a:spcAft>
              <a:buClr>
                <a:schemeClr val="accent2"/>
              </a:buClr>
              <a:buSzPts val="1000"/>
              <a:buChar char="●"/>
              <a:defRPr sz="1000">
                <a:solidFill>
                  <a:schemeClr val="accent2"/>
                </a:solidFill>
              </a:defRPr>
            </a:lvl7pPr>
            <a:lvl8pPr indent="-292100" lvl="7" marL="3657600" rtl="0">
              <a:spcBef>
                <a:spcPts val="1600"/>
              </a:spcBef>
              <a:spcAft>
                <a:spcPts val="0"/>
              </a:spcAft>
              <a:buClr>
                <a:schemeClr val="accent2"/>
              </a:buClr>
              <a:buSzPts val="1000"/>
              <a:buChar char="○"/>
              <a:defRPr sz="1000">
                <a:solidFill>
                  <a:schemeClr val="accent2"/>
                </a:solidFill>
              </a:defRPr>
            </a:lvl8pPr>
            <a:lvl9pPr indent="-292100" lvl="8" marL="4114800" rtl="0">
              <a:spcBef>
                <a:spcPts val="1600"/>
              </a:spcBef>
              <a:spcAft>
                <a:spcPts val="1600"/>
              </a:spcAft>
              <a:buClr>
                <a:schemeClr val="accent2"/>
              </a:buClr>
              <a:buSzPts val="1000"/>
              <a:buChar char="■"/>
              <a:defRPr sz="1000">
                <a:solidFill>
                  <a:schemeClr val="accent2"/>
                </a:solidFill>
              </a:defRPr>
            </a:lvl9pPr>
          </a:lstStyle>
          <a:p/>
        </p:txBody>
      </p:sp>
      <p:sp>
        <p:nvSpPr>
          <p:cNvPr id="83" name="Google Shape;83;p13"/>
          <p:cNvSpPr txBox="1"/>
          <p:nvPr>
            <p:ph idx="3" type="body"/>
          </p:nvPr>
        </p:nvSpPr>
        <p:spPr>
          <a:xfrm>
            <a:off x="6849600" y="2520000"/>
            <a:ext cx="1953600" cy="2151300"/>
          </a:xfrm>
          <a:prstGeom prst="rect">
            <a:avLst/>
          </a:prstGeom>
        </p:spPr>
        <p:txBody>
          <a:bodyPr anchorCtr="0" anchor="t" bIns="0" lIns="0" spcFirstLastPara="1" rIns="0" wrap="square" tIns="0">
            <a:noAutofit/>
          </a:bodyPr>
          <a:lstStyle>
            <a:lvl1pPr indent="-317500" lvl="0" marL="457200" marR="0" rtl="0" algn="l">
              <a:lnSpc>
                <a:spcPct val="150000"/>
              </a:lnSpc>
              <a:spcBef>
                <a:spcPts val="0"/>
              </a:spcBef>
              <a:spcAft>
                <a:spcPts val="0"/>
              </a:spcAft>
              <a:buClr>
                <a:schemeClr val="accent2"/>
              </a:buClr>
              <a:buSzPts val="1400"/>
              <a:buFont typeface="Red Hat Display"/>
              <a:buChar char="●"/>
              <a:defRPr sz="1400">
                <a:solidFill>
                  <a:schemeClr val="accent2"/>
                </a:solidFill>
              </a:defRPr>
            </a:lvl1pPr>
            <a:lvl2pPr indent="-317500" lvl="1" marL="914400" marR="0" rtl="0" algn="l">
              <a:lnSpc>
                <a:spcPct val="150000"/>
              </a:lnSpc>
              <a:spcBef>
                <a:spcPts val="0"/>
              </a:spcBef>
              <a:spcAft>
                <a:spcPts val="0"/>
              </a:spcAft>
              <a:buClr>
                <a:schemeClr val="accent2"/>
              </a:buClr>
              <a:buSzPts val="1400"/>
              <a:buFont typeface="Red Hat Display"/>
              <a:buChar char="○"/>
              <a:defRPr sz="900">
                <a:solidFill>
                  <a:schemeClr val="accent2"/>
                </a:solidFill>
              </a:defRPr>
            </a:lvl2pPr>
            <a:lvl3pPr indent="-292100" lvl="2" marL="1371600" rtl="0">
              <a:spcBef>
                <a:spcPts val="0"/>
              </a:spcBef>
              <a:spcAft>
                <a:spcPts val="0"/>
              </a:spcAft>
              <a:buClr>
                <a:schemeClr val="accent2"/>
              </a:buClr>
              <a:buSzPts val="1000"/>
              <a:buChar char="■"/>
              <a:defRPr sz="1000">
                <a:solidFill>
                  <a:schemeClr val="accent2"/>
                </a:solidFill>
              </a:defRPr>
            </a:lvl3pPr>
            <a:lvl4pPr indent="-292100" lvl="3" marL="1828800" rtl="0">
              <a:spcBef>
                <a:spcPts val="1600"/>
              </a:spcBef>
              <a:spcAft>
                <a:spcPts val="0"/>
              </a:spcAft>
              <a:buClr>
                <a:schemeClr val="accent2"/>
              </a:buClr>
              <a:buSzPts val="1000"/>
              <a:buChar char="●"/>
              <a:defRPr sz="1000">
                <a:solidFill>
                  <a:schemeClr val="accent2"/>
                </a:solidFill>
              </a:defRPr>
            </a:lvl4pPr>
            <a:lvl5pPr indent="-292100" lvl="4" marL="2286000" rtl="0">
              <a:spcBef>
                <a:spcPts val="1600"/>
              </a:spcBef>
              <a:spcAft>
                <a:spcPts val="0"/>
              </a:spcAft>
              <a:buClr>
                <a:schemeClr val="accent2"/>
              </a:buClr>
              <a:buSzPts val="1000"/>
              <a:buChar char="○"/>
              <a:defRPr sz="1000">
                <a:solidFill>
                  <a:schemeClr val="accent2"/>
                </a:solidFill>
              </a:defRPr>
            </a:lvl5pPr>
            <a:lvl6pPr indent="-292100" lvl="5" marL="2743200" rtl="0">
              <a:spcBef>
                <a:spcPts val="1600"/>
              </a:spcBef>
              <a:spcAft>
                <a:spcPts val="0"/>
              </a:spcAft>
              <a:buClr>
                <a:schemeClr val="accent2"/>
              </a:buClr>
              <a:buSzPts val="1000"/>
              <a:buChar char="■"/>
              <a:defRPr sz="1000">
                <a:solidFill>
                  <a:schemeClr val="accent2"/>
                </a:solidFill>
              </a:defRPr>
            </a:lvl6pPr>
            <a:lvl7pPr indent="-292100" lvl="6" marL="3200400" rtl="0">
              <a:spcBef>
                <a:spcPts val="1600"/>
              </a:spcBef>
              <a:spcAft>
                <a:spcPts val="0"/>
              </a:spcAft>
              <a:buClr>
                <a:schemeClr val="accent2"/>
              </a:buClr>
              <a:buSzPts val="1000"/>
              <a:buChar char="●"/>
              <a:defRPr sz="1000">
                <a:solidFill>
                  <a:schemeClr val="accent2"/>
                </a:solidFill>
              </a:defRPr>
            </a:lvl7pPr>
            <a:lvl8pPr indent="-292100" lvl="7" marL="3657600" rtl="0">
              <a:spcBef>
                <a:spcPts val="1600"/>
              </a:spcBef>
              <a:spcAft>
                <a:spcPts val="0"/>
              </a:spcAft>
              <a:buClr>
                <a:schemeClr val="accent2"/>
              </a:buClr>
              <a:buSzPts val="1000"/>
              <a:buChar char="○"/>
              <a:defRPr sz="1000">
                <a:solidFill>
                  <a:schemeClr val="accent2"/>
                </a:solidFill>
              </a:defRPr>
            </a:lvl8pPr>
            <a:lvl9pPr indent="-292100" lvl="8" marL="4114800" rtl="0">
              <a:spcBef>
                <a:spcPts val="1600"/>
              </a:spcBef>
              <a:spcAft>
                <a:spcPts val="1600"/>
              </a:spcAft>
              <a:buClr>
                <a:schemeClr val="accent2"/>
              </a:buClr>
              <a:buSzPts val="1000"/>
              <a:buChar char="■"/>
              <a:defRPr sz="1000">
                <a:solidFill>
                  <a:schemeClr val="accent2"/>
                </a:solidFill>
              </a:defRPr>
            </a:lvl9pPr>
          </a:lstStyle>
          <a:p/>
        </p:txBody>
      </p:sp>
      <p:sp>
        <p:nvSpPr>
          <p:cNvPr id="84" name="Google Shape;84;p13"/>
          <p:cNvSpPr txBox="1"/>
          <p:nvPr>
            <p:ph idx="4" type="body"/>
          </p:nvPr>
        </p:nvSpPr>
        <p:spPr>
          <a:xfrm>
            <a:off x="2340000" y="2520000"/>
            <a:ext cx="1953600" cy="2151300"/>
          </a:xfrm>
          <a:prstGeom prst="rect">
            <a:avLst/>
          </a:prstGeom>
        </p:spPr>
        <p:txBody>
          <a:bodyPr anchorCtr="0" anchor="t" bIns="0" lIns="0" spcFirstLastPara="1" rIns="0" wrap="square" tIns="0">
            <a:noAutofit/>
          </a:bodyPr>
          <a:lstStyle>
            <a:lvl1pPr indent="-317500" lvl="0" marL="457200" marR="0" rtl="0" algn="l">
              <a:lnSpc>
                <a:spcPct val="150000"/>
              </a:lnSpc>
              <a:spcBef>
                <a:spcPts val="0"/>
              </a:spcBef>
              <a:spcAft>
                <a:spcPts val="0"/>
              </a:spcAft>
              <a:buClr>
                <a:schemeClr val="accent2"/>
              </a:buClr>
              <a:buSzPts val="1400"/>
              <a:buFont typeface="Red Hat Display"/>
              <a:buChar char="●"/>
              <a:defRPr sz="1400">
                <a:solidFill>
                  <a:schemeClr val="accent2"/>
                </a:solidFill>
              </a:defRPr>
            </a:lvl1pPr>
            <a:lvl2pPr indent="-317500" lvl="1" marL="914400" marR="0" rtl="0" algn="l">
              <a:lnSpc>
                <a:spcPct val="150000"/>
              </a:lnSpc>
              <a:spcBef>
                <a:spcPts val="0"/>
              </a:spcBef>
              <a:spcAft>
                <a:spcPts val="0"/>
              </a:spcAft>
              <a:buClr>
                <a:schemeClr val="accent2"/>
              </a:buClr>
              <a:buSzPts val="1400"/>
              <a:buFont typeface="Red Hat Display"/>
              <a:buChar char="○"/>
              <a:defRPr sz="900">
                <a:solidFill>
                  <a:schemeClr val="accent2"/>
                </a:solidFill>
              </a:defRPr>
            </a:lvl2pPr>
            <a:lvl3pPr indent="-292100" lvl="2" marL="1371600" rtl="0">
              <a:spcBef>
                <a:spcPts val="0"/>
              </a:spcBef>
              <a:spcAft>
                <a:spcPts val="0"/>
              </a:spcAft>
              <a:buClr>
                <a:schemeClr val="accent2"/>
              </a:buClr>
              <a:buSzPts val="1000"/>
              <a:buChar char="■"/>
              <a:defRPr sz="1000">
                <a:solidFill>
                  <a:schemeClr val="accent2"/>
                </a:solidFill>
              </a:defRPr>
            </a:lvl3pPr>
            <a:lvl4pPr indent="-292100" lvl="3" marL="1828800" rtl="0">
              <a:spcBef>
                <a:spcPts val="1600"/>
              </a:spcBef>
              <a:spcAft>
                <a:spcPts val="0"/>
              </a:spcAft>
              <a:buClr>
                <a:schemeClr val="accent2"/>
              </a:buClr>
              <a:buSzPts val="1000"/>
              <a:buChar char="●"/>
              <a:defRPr sz="1000">
                <a:solidFill>
                  <a:schemeClr val="accent2"/>
                </a:solidFill>
              </a:defRPr>
            </a:lvl4pPr>
            <a:lvl5pPr indent="-292100" lvl="4" marL="2286000" rtl="0">
              <a:spcBef>
                <a:spcPts val="1600"/>
              </a:spcBef>
              <a:spcAft>
                <a:spcPts val="0"/>
              </a:spcAft>
              <a:buClr>
                <a:schemeClr val="accent2"/>
              </a:buClr>
              <a:buSzPts val="1000"/>
              <a:buChar char="○"/>
              <a:defRPr sz="1000">
                <a:solidFill>
                  <a:schemeClr val="accent2"/>
                </a:solidFill>
              </a:defRPr>
            </a:lvl5pPr>
            <a:lvl6pPr indent="-292100" lvl="5" marL="2743200" rtl="0">
              <a:spcBef>
                <a:spcPts val="1600"/>
              </a:spcBef>
              <a:spcAft>
                <a:spcPts val="0"/>
              </a:spcAft>
              <a:buClr>
                <a:schemeClr val="accent2"/>
              </a:buClr>
              <a:buSzPts val="1000"/>
              <a:buChar char="■"/>
              <a:defRPr sz="1000">
                <a:solidFill>
                  <a:schemeClr val="accent2"/>
                </a:solidFill>
              </a:defRPr>
            </a:lvl6pPr>
            <a:lvl7pPr indent="-292100" lvl="6" marL="3200400" rtl="0">
              <a:spcBef>
                <a:spcPts val="1600"/>
              </a:spcBef>
              <a:spcAft>
                <a:spcPts val="0"/>
              </a:spcAft>
              <a:buClr>
                <a:schemeClr val="accent2"/>
              </a:buClr>
              <a:buSzPts val="1000"/>
              <a:buChar char="●"/>
              <a:defRPr sz="1000">
                <a:solidFill>
                  <a:schemeClr val="accent2"/>
                </a:solidFill>
              </a:defRPr>
            </a:lvl7pPr>
            <a:lvl8pPr indent="-292100" lvl="7" marL="3657600" rtl="0">
              <a:spcBef>
                <a:spcPts val="1600"/>
              </a:spcBef>
              <a:spcAft>
                <a:spcPts val="0"/>
              </a:spcAft>
              <a:buClr>
                <a:schemeClr val="accent2"/>
              </a:buClr>
              <a:buSzPts val="1000"/>
              <a:buChar char="○"/>
              <a:defRPr sz="1000">
                <a:solidFill>
                  <a:schemeClr val="accent2"/>
                </a:solidFill>
              </a:defRPr>
            </a:lvl8pPr>
            <a:lvl9pPr indent="-292100" lvl="8" marL="4114800" rtl="0">
              <a:spcBef>
                <a:spcPts val="1600"/>
              </a:spcBef>
              <a:spcAft>
                <a:spcPts val="1600"/>
              </a:spcAft>
              <a:buClr>
                <a:schemeClr val="accent2"/>
              </a:buClr>
              <a:buSzPts val="1000"/>
              <a:buChar char="■"/>
              <a:defRPr sz="1000">
                <a:solidFill>
                  <a:schemeClr val="accent2"/>
                </a:solidFill>
              </a:defRPr>
            </a:lvl9pPr>
          </a:lstStyle>
          <a:p/>
        </p:txBody>
      </p:sp>
      <p:sp>
        <p:nvSpPr>
          <p:cNvPr id="85" name="Google Shape;85;p13"/>
          <p:cNvSpPr txBox="1"/>
          <p:nvPr>
            <p:ph idx="5" type="title"/>
          </p:nvPr>
        </p:nvSpPr>
        <p:spPr>
          <a:xfrm>
            <a:off x="2359200" y="1980000"/>
            <a:ext cx="1953600" cy="360000"/>
          </a:xfrm>
          <a:prstGeom prst="rect">
            <a:avLst/>
          </a:prstGeom>
        </p:spPr>
        <p:txBody>
          <a:bodyPr anchorCtr="0" anchor="t" bIns="0" lIns="0" spcFirstLastPara="1" rIns="0" wrap="square" tIns="90000">
            <a:noAutofit/>
          </a:bodyPr>
          <a:lstStyle>
            <a:lvl1pPr indent="0" lvl="0" marL="0" marR="0" rtl="0" algn="l">
              <a:lnSpc>
                <a:spcPct val="100000"/>
              </a:lnSpc>
              <a:spcBef>
                <a:spcPts val="0"/>
              </a:spcBef>
              <a:spcAft>
                <a:spcPts val="0"/>
              </a:spcAft>
              <a:buNone/>
              <a:defRPr sz="1200">
                <a:solidFill>
                  <a:schemeClr val="accent1"/>
                </a:solidFill>
              </a:defRPr>
            </a:lvl1pPr>
            <a:lvl2pPr lvl="1"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2pPr>
            <a:lvl3pPr lvl="2"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3pPr>
            <a:lvl4pPr lvl="3"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4pPr>
            <a:lvl5pPr lvl="4"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5pPr>
            <a:lvl6pPr lvl="5"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6pPr>
            <a:lvl7pPr lvl="6"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7pPr>
            <a:lvl8pPr lvl="7"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8pPr>
            <a:lvl9pPr lvl="8"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9pPr>
          </a:lstStyle>
          <a:p/>
        </p:txBody>
      </p:sp>
      <p:sp>
        <p:nvSpPr>
          <p:cNvPr id="86" name="Google Shape;86;p13"/>
          <p:cNvSpPr txBox="1"/>
          <p:nvPr>
            <p:ph idx="6" type="title"/>
          </p:nvPr>
        </p:nvSpPr>
        <p:spPr>
          <a:xfrm>
            <a:off x="4604400" y="1980000"/>
            <a:ext cx="1953600" cy="360000"/>
          </a:xfrm>
          <a:prstGeom prst="rect">
            <a:avLst/>
          </a:prstGeom>
        </p:spPr>
        <p:txBody>
          <a:bodyPr anchorCtr="0" anchor="t" bIns="0" lIns="0" spcFirstLastPara="1" rIns="0" wrap="square" tIns="90000">
            <a:noAutofit/>
          </a:bodyPr>
          <a:lstStyle>
            <a:lvl1pPr indent="0" lvl="0" marL="0" marR="0" rtl="0" algn="l">
              <a:lnSpc>
                <a:spcPct val="100000"/>
              </a:lnSpc>
              <a:spcBef>
                <a:spcPts val="0"/>
              </a:spcBef>
              <a:spcAft>
                <a:spcPts val="0"/>
              </a:spcAft>
              <a:buNone/>
              <a:defRPr sz="1200">
                <a:solidFill>
                  <a:schemeClr val="accent1"/>
                </a:solidFill>
              </a:defRPr>
            </a:lvl1pPr>
            <a:lvl2pPr lvl="1"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2pPr>
            <a:lvl3pPr lvl="2"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3pPr>
            <a:lvl4pPr lvl="3"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4pPr>
            <a:lvl5pPr lvl="4"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5pPr>
            <a:lvl6pPr lvl="5"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6pPr>
            <a:lvl7pPr lvl="6"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7pPr>
            <a:lvl8pPr lvl="7"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8pPr>
            <a:lvl9pPr lvl="8"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9pPr>
          </a:lstStyle>
          <a:p/>
        </p:txBody>
      </p:sp>
      <p:sp>
        <p:nvSpPr>
          <p:cNvPr id="87" name="Google Shape;87;p13"/>
          <p:cNvSpPr txBox="1"/>
          <p:nvPr>
            <p:ph idx="7" type="title"/>
          </p:nvPr>
        </p:nvSpPr>
        <p:spPr>
          <a:xfrm>
            <a:off x="6849600" y="1980000"/>
            <a:ext cx="1953600" cy="360000"/>
          </a:xfrm>
          <a:prstGeom prst="rect">
            <a:avLst/>
          </a:prstGeom>
        </p:spPr>
        <p:txBody>
          <a:bodyPr anchorCtr="0" anchor="t" bIns="0" lIns="0" spcFirstLastPara="1" rIns="0" wrap="square" tIns="90000">
            <a:noAutofit/>
          </a:bodyPr>
          <a:lstStyle>
            <a:lvl1pPr indent="0" lvl="0" marL="0" marR="0" rtl="0" algn="l">
              <a:lnSpc>
                <a:spcPct val="100000"/>
              </a:lnSpc>
              <a:spcBef>
                <a:spcPts val="0"/>
              </a:spcBef>
              <a:spcAft>
                <a:spcPts val="0"/>
              </a:spcAft>
              <a:buNone/>
              <a:defRPr sz="1200">
                <a:solidFill>
                  <a:schemeClr val="accent1"/>
                </a:solidFill>
              </a:defRPr>
            </a:lvl1pPr>
            <a:lvl2pPr lvl="1"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2pPr>
            <a:lvl3pPr lvl="2"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3pPr>
            <a:lvl4pPr lvl="3"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4pPr>
            <a:lvl5pPr lvl="4"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5pPr>
            <a:lvl6pPr lvl="5"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6pPr>
            <a:lvl7pPr lvl="6"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7pPr>
            <a:lvl8pPr lvl="7"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8pPr>
            <a:lvl9pPr lvl="8" rtl="0">
              <a:lnSpc>
                <a:spcPct val="90000"/>
              </a:lnSpc>
              <a:spcBef>
                <a:spcPts val="0"/>
              </a:spcBef>
              <a:spcAft>
                <a:spcPts val="0"/>
              </a:spcAft>
              <a:buClr>
                <a:schemeClr val="accent1"/>
              </a:buClr>
              <a:buSzPts val="1200"/>
              <a:buFont typeface="Red Hat Display"/>
              <a:buNone/>
              <a:defRPr b="1" sz="1200">
                <a:solidFill>
                  <a:schemeClr val="accent1"/>
                </a:solidFill>
                <a:latin typeface="Red Hat Display"/>
                <a:ea typeface="Red Hat Display"/>
                <a:cs typeface="Red Hat Display"/>
                <a:sym typeface="Red Hat Display"/>
              </a:defRPr>
            </a:lvl9pPr>
          </a:lstStyle>
          <a:p/>
        </p:txBody>
      </p:sp>
      <p:sp>
        <p:nvSpPr>
          <p:cNvPr id="88" name="Google Shape;88;p13"/>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fbeelding + Titel en Onderschrift">
  <p:cSld name="CUSTOM_9_3_1_2_1">
    <p:bg>
      <p:bgPr>
        <a:solidFill>
          <a:schemeClr val="dk1"/>
        </a:solidFill>
      </p:bgPr>
    </p:bg>
    <p:spTree>
      <p:nvGrpSpPr>
        <p:cNvPr id="89" name="Shape 89"/>
        <p:cNvGrpSpPr/>
        <p:nvPr/>
      </p:nvGrpSpPr>
      <p:grpSpPr>
        <a:xfrm>
          <a:off x="0" y="0"/>
          <a:ext cx="0" cy="0"/>
          <a:chOff x="0" y="0"/>
          <a:chExt cx="0" cy="0"/>
        </a:xfrm>
      </p:grpSpPr>
      <p:sp>
        <p:nvSpPr>
          <p:cNvPr id="90" name="Google Shape;90;p14"/>
          <p:cNvSpPr txBox="1"/>
          <p:nvPr>
            <p:ph type="title"/>
          </p:nvPr>
        </p:nvSpPr>
        <p:spPr>
          <a:xfrm>
            <a:off x="360000" y="360000"/>
            <a:ext cx="3960000" cy="3240000"/>
          </a:xfrm>
          <a:prstGeom prst="rect">
            <a:avLst/>
          </a:prstGeom>
        </p:spPr>
        <p:txBody>
          <a:bodyPr anchorCtr="0" anchor="t" bIns="0" lIns="0" spcFirstLastPara="1" rIns="0" wrap="square" tIns="0">
            <a:noAutofit/>
          </a:bodyPr>
          <a:lstStyle>
            <a:lvl1pPr lvl="0" rtl="0">
              <a:lnSpc>
                <a:spcPct val="85000"/>
              </a:lnSpc>
              <a:spcBef>
                <a:spcPts val="0"/>
              </a:spcBef>
              <a:spcAft>
                <a:spcPts val="0"/>
              </a:spcAft>
              <a:buSzPts val="5000"/>
              <a:buNone/>
              <a:defRPr b="1" sz="5000">
                <a:latin typeface="Red Hat Display"/>
                <a:ea typeface="Red Hat Display"/>
                <a:cs typeface="Red Hat Display"/>
                <a:sym typeface="Red Hat Display"/>
              </a:defRPr>
            </a:lvl1pPr>
            <a:lvl2pPr lvl="1" rtl="0">
              <a:lnSpc>
                <a:spcPct val="75000"/>
              </a:lnSpc>
              <a:spcBef>
                <a:spcPts val="0"/>
              </a:spcBef>
              <a:spcAft>
                <a:spcPts val="0"/>
              </a:spcAft>
              <a:buSzPts val="5000"/>
              <a:buNone/>
              <a:defRPr sz="5000"/>
            </a:lvl2pPr>
            <a:lvl3pPr lvl="2" rtl="0">
              <a:lnSpc>
                <a:spcPct val="75000"/>
              </a:lnSpc>
              <a:spcBef>
                <a:spcPts val="0"/>
              </a:spcBef>
              <a:spcAft>
                <a:spcPts val="0"/>
              </a:spcAft>
              <a:buSzPts val="5000"/>
              <a:buNone/>
              <a:defRPr sz="5000"/>
            </a:lvl3pPr>
            <a:lvl4pPr lvl="3" rtl="0">
              <a:lnSpc>
                <a:spcPct val="75000"/>
              </a:lnSpc>
              <a:spcBef>
                <a:spcPts val="0"/>
              </a:spcBef>
              <a:spcAft>
                <a:spcPts val="0"/>
              </a:spcAft>
              <a:buSzPts val="5000"/>
              <a:buNone/>
              <a:defRPr sz="5000"/>
            </a:lvl4pPr>
            <a:lvl5pPr lvl="4" rtl="0">
              <a:lnSpc>
                <a:spcPct val="75000"/>
              </a:lnSpc>
              <a:spcBef>
                <a:spcPts val="0"/>
              </a:spcBef>
              <a:spcAft>
                <a:spcPts val="0"/>
              </a:spcAft>
              <a:buSzPts val="5000"/>
              <a:buNone/>
              <a:defRPr sz="5000"/>
            </a:lvl5pPr>
            <a:lvl6pPr lvl="5" rtl="0">
              <a:lnSpc>
                <a:spcPct val="75000"/>
              </a:lnSpc>
              <a:spcBef>
                <a:spcPts val="0"/>
              </a:spcBef>
              <a:spcAft>
                <a:spcPts val="0"/>
              </a:spcAft>
              <a:buSzPts val="5000"/>
              <a:buNone/>
              <a:defRPr sz="5000"/>
            </a:lvl6pPr>
            <a:lvl7pPr lvl="6" rtl="0">
              <a:lnSpc>
                <a:spcPct val="75000"/>
              </a:lnSpc>
              <a:spcBef>
                <a:spcPts val="0"/>
              </a:spcBef>
              <a:spcAft>
                <a:spcPts val="0"/>
              </a:spcAft>
              <a:buSzPts val="5000"/>
              <a:buNone/>
              <a:defRPr sz="5000"/>
            </a:lvl7pPr>
            <a:lvl8pPr lvl="7" rtl="0">
              <a:lnSpc>
                <a:spcPct val="75000"/>
              </a:lnSpc>
              <a:spcBef>
                <a:spcPts val="0"/>
              </a:spcBef>
              <a:spcAft>
                <a:spcPts val="0"/>
              </a:spcAft>
              <a:buSzPts val="5000"/>
              <a:buNone/>
              <a:defRPr sz="5000"/>
            </a:lvl8pPr>
            <a:lvl9pPr lvl="8" rtl="0">
              <a:lnSpc>
                <a:spcPct val="75000"/>
              </a:lnSpc>
              <a:spcBef>
                <a:spcPts val="0"/>
              </a:spcBef>
              <a:spcAft>
                <a:spcPts val="0"/>
              </a:spcAft>
              <a:buSzPts val="5000"/>
              <a:buNone/>
              <a:defRPr sz="5000"/>
            </a:lvl9pPr>
          </a:lstStyle>
          <a:p/>
        </p:txBody>
      </p:sp>
      <p:sp>
        <p:nvSpPr>
          <p:cNvPr id="91" name="Google Shape;91;p14"/>
          <p:cNvSpPr txBox="1"/>
          <p:nvPr>
            <p:ph idx="1" type="subTitle"/>
          </p:nvPr>
        </p:nvSpPr>
        <p:spPr>
          <a:xfrm>
            <a:off x="360000" y="2520000"/>
            <a:ext cx="3960000" cy="2340300"/>
          </a:xfrm>
          <a:prstGeom prst="rect">
            <a:avLst/>
          </a:prstGeom>
        </p:spPr>
        <p:txBody>
          <a:bodyPr anchorCtr="0" anchor="t" bIns="0" lIns="0" spcFirstLastPara="1" rIns="0" wrap="square" tIns="9000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92" name="Google Shape;92;p14"/>
          <p:cNvSpPr/>
          <p:nvPr>
            <p:ph idx="2" type="pic"/>
          </p:nvPr>
        </p:nvSpPr>
        <p:spPr>
          <a:xfrm>
            <a:off x="4320000" y="377025"/>
            <a:ext cx="4440900" cy="4286100"/>
          </a:xfrm>
          <a:prstGeom prst="roundRect">
            <a:avLst>
              <a:gd fmla="val 5463" name="adj"/>
            </a:avLst>
          </a:prstGeom>
          <a:noFill/>
          <a:ln>
            <a:noFill/>
          </a:ln>
        </p:spPr>
      </p:sp>
      <p:sp>
        <p:nvSpPr>
          <p:cNvPr id="93" name="Google Shape;93;p14"/>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 Brede Afbeelding + Toelichting">
  <p:cSld name="CUSTOM_9_1_2_1">
    <p:bg>
      <p:bgPr>
        <a:solidFill>
          <a:schemeClr val="dk1"/>
        </a:solidFill>
      </p:bgPr>
    </p:bg>
    <p:spTree>
      <p:nvGrpSpPr>
        <p:cNvPr id="94" name="Shape 94"/>
        <p:cNvGrpSpPr/>
        <p:nvPr/>
      </p:nvGrpSpPr>
      <p:grpSpPr>
        <a:xfrm>
          <a:off x="0" y="0"/>
          <a:ext cx="0" cy="0"/>
          <a:chOff x="0" y="0"/>
          <a:chExt cx="0" cy="0"/>
        </a:xfrm>
      </p:grpSpPr>
      <p:sp>
        <p:nvSpPr>
          <p:cNvPr id="95" name="Google Shape;95;p15"/>
          <p:cNvSpPr/>
          <p:nvPr>
            <p:ph idx="2" type="pic"/>
          </p:nvPr>
        </p:nvSpPr>
        <p:spPr>
          <a:xfrm>
            <a:off x="360000" y="1977625"/>
            <a:ext cx="8424000" cy="2685600"/>
          </a:xfrm>
          <a:prstGeom prst="roundRect">
            <a:avLst>
              <a:gd fmla="val 8023" name="adj"/>
            </a:avLst>
          </a:prstGeom>
          <a:noFill/>
          <a:ln>
            <a:noFill/>
          </a:ln>
        </p:spPr>
      </p:sp>
      <p:sp>
        <p:nvSpPr>
          <p:cNvPr id="96" name="Google Shape;96;p15"/>
          <p:cNvSpPr txBox="1"/>
          <p:nvPr>
            <p:ph idx="1" type="subTitle"/>
          </p:nvPr>
        </p:nvSpPr>
        <p:spPr>
          <a:xfrm>
            <a:off x="360000" y="360000"/>
            <a:ext cx="1800000" cy="1620000"/>
          </a:xfrm>
          <a:prstGeom prst="rect">
            <a:avLst/>
          </a:prstGeom>
        </p:spPr>
        <p:txBody>
          <a:bodyPr anchorCtr="0" anchor="t" bIns="0" lIns="0" spcFirstLastPara="1" rIns="0" wrap="square" tIns="0">
            <a:noAutofit/>
          </a:bodyPr>
          <a:lstStyle>
            <a:lvl1pPr lvl="0" rtl="0">
              <a:lnSpc>
                <a:spcPct val="115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97" name="Google Shape;97;p15"/>
          <p:cNvSpPr txBox="1"/>
          <p:nvPr>
            <p:ph type="title"/>
          </p:nvPr>
        </p:nvSpPr>
        <p:spPr>
          <a:xfrm>
            <a:off x="2340000" y="360000"/>
            <a:ext cx="6453600" cy="10800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b="0" sz="1600"/>
            </a:lvl1pPr>
            <a:lvl2pPr lvl="1"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2pPr>
            <a:lvl3pPr lvl="2"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3pPr>
            <a:lvl4pPr lvl="3"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4pPr>
            <a:lvl5pPr lvl="4"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5pPr>
            <a:lvl6pPr lvl="5"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6pPr>
            <a:lvl7pPr lvl="6"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7pPr>
            <a:lvl8pPr lvl="7"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8pPr>
            <a:lvl9pPr lvl="8" rtl="0">
              <a:lnSpc>
                <a:spcPct val="90000"/>
              </a:lnSpc>
              <a:spcBef>
                <a:spcPts val="0"/>
              </a:spcBef>
              <a:spcAft>
                <a:spcPts val="0"/>
              </a:spcAft>
              <a:buSzPts val="1600"/>
              <a:buFont typeface="Red Hat Display"/>
              <a:buNone/>
              <a:defRPr b="1" sz="1600">
                <a:latin typeface="Red Hat Display"/>
                <a:ea typeface="Red Hat Display"/>
                <a:cs typeface="Red Hat Display"/>
                <a:sym typeface="Red Hat Display"/>
              </a:defRPr>
            </a:lvl9pPr>
          </a:lstStyle>
          <a:p/>
        </p:txBody>
      </p:sp>
      <p:sp>
        <p:nvSpPr>
          <p:cNvPr id="98" name="Google Shape;98;p15"/>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 tekst + 3 afbeeldingen">
  <p:cSld name="CUSTOM_9_1_1_2_1">
    <p:bg>
      <p:bgPr>
        <a:solidFill>
          <a:schemeClr val="dk1"/>
        </a:solidFill>
      </p:bgPr>
    </p:bg>
    <p:spTree>
      <p:nvGrpSpPr>
        <p:cNvPr id="99" name="Shape 99"/>
        <p:cNvGrpSpPr/>
        <p:nvPr/>
      </p:nvGrpSpPr>
      <p:grpSpPr>
        <a:xfrm>
          <a:off x="0" y="0"/>
          <a:ext cx="0" cy="0"/>
          <a:chOff x="0" y="0"/>
          <a:chExt cx="0" cy="0"/>
        </a:xfrm>
      </p:grpSpPr>
      <p:sp>
        <p:nvSpPr>
          <p:cNvPr id="100" name="Google Shape;100;p16"/>
          <p:cNvSpPr txBox="1"/>
          <p:nvPr>
            <p:ph type="title"/>
          </p:nvPr>
        </p:nvSpPr>
        <p:spPr>
          <a:xfrm>
            <a:off x="360000" y="360000"/>
            <a:ext cx="1804500" cy="5400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b="0" sz="1400"/>
            </a:lvl1pPr>
            <a:lvl2pPr lvl="1" rtl="0">
              <a:lnSpc>
                <a:spcPct val="100000"/>
              </a:lnSpc>
              <a:spcBef>
                <a:spcPts val="0"/>
              </a:spcBef>
              <a:spcAft>
                <a:spcPts val="0"/>
              </a:spcAft>
              <a:buSzPts val="1600"/>
              <a:buNone/>
              <a:defRPr b="0" sz="1600"/>
            </a:lvl2pPr>
            <a:lvl3pPr lvl="2" rtl="0">
              <a:lnSpc>
                <a:spcPct val="100000"/>
              </a:lnSpc>
              <a:spcBef>
                <a:spcPts val="0"/>
              </a:spcBef>
              <a:spcAft>
                <a:spcPts val="0"/>
              </a:spcAft>
              <a:buSzPts val="1600"/>
              <a:buNone/>
              <a:defRPr b="0" sz="1600"/>
            </a:lvl3pPr>
            <a:lvl4pPr lvl="3" rtl="0">
              <a:lnSpc>
                <a:spcPct val="100000"/>
              </a:lnSpc>
              <a:spcBef>
                <a:spcPts val="0"/>
              </a:spcBef>
              <a:spcAft>
                <a:spcPts val="0"/>
              </a:spcAft>
              <a:buSzPts val="1600"/>
              <a:buNone/>
              <a:defRPr b="0" sz="1600"/>
            </a:lvl4pPr>
            <a:lvl5pPr lvl="4" rtl="0">
              <a:lnSpc>
                <a:spcPct val="100000"/>
              </a:lnSpc>
              <a:spcBef>
                <a:spcPts val="0"/>
              </a:spcBef>
              <a:spcAft>
                <a:spcPts val="0"/>
              </a:spcAft>
              <a:buSzPts val="1600"/>
              <a:buNone/>
              <a:defRPr b="0" sz="1600"/>
            </a:lvl5pPr>
            <a:lvl6pPr lvl="5" rtl="0">
              <a:lnSpc>
                <a:spcPct val="100000"/>
              </a:lnSpc>
              <a:spcBef>
                <a:spcPts val="0"/>
              </a:spcBef>
              <a:spcAft>
                <a:spcPts val="0"/>
              </a:spcAft>
              <a:buSzPts val="1600"/>
              <a:buNone/>
              <a:defRPr b="0" sz="1600"/>
            </a:lvl6pPr>
            <a:lvl7pPr lvl="6" rtl="0">
              <a:lnSpc>
                <a:spcPct val="100000"/>
              </a:lnSpc>
              <a:spcBef>
                <a:spcPts val="0"/>
              </a:spcBef>
              <a:spcAft>
                <a:spcPts val="0"/>
              </a:spcAft>
              <a:buSzPts val="1600"/>
              <a:buNone/>
              <a:defRPr b="0" sz="1600"/>
            </a:lvl7pPr>
            <a:lvl8pPr lvl="7" rtl="0">
              <a:lnSpc>
                <a:spcPct val="100000"/>
              </a:lnSpc>
              <a:spcBef>
                <a:spcPts val="0"/>
              </a:spcBef>
              <a:spcAft>
                <a:spcPts val="0"/>
              </a:spcAft>
              <a:buSzPts val="1600"/>
              <a:buNone/>
              <a:defRPr b="0" sz="1600"/>
            </a:lvl8pPr>
            <a:lvl9pPr lvl="8" rtl="0">
              <a:lnSpc>
                <a:spcPct val="100000"/>
              </a:lnSpc>
              <a:spcBef>
                <a:spcPts val="0"/>
              </a:spcBef>
              <a:spcAft>
                <a:spcPts val="0"/>
              </a:spcAft>
              <a:buSzPts val="1600"/>
              <a:buNone/>
              <a:defRPr b="0" sz="1600"/>
            </a:lvl9pPr>
          </a:lstStyle>
          <a:p/>
        </p:txBody>
      </p:sp>
      <p:sp>
        <p:nvSpPr>
          <p:cNvPr id="101" name="Google Shape;101;p16"/>
          <p:cNvSpPr txBox="1"/>
          <p:nvPr>
            <p:ph idx="1" type="subTitle"/>
          </p:nvPr>
        </p:nvSpPr>
        <p:spPr>
          <a:xfrm>
            <a:off x="2340000" y="360000"/>
            <a:ext cx="6444000" cy="1080000"/>
          </a:xfrm>
          <a:prstGeom prst="rect">
            <a:avLst/>
          </a:prstGeom>
        </p:spPr>
        <p:txBody>
          <a:bodyPr anchorCtr="0" anchor="t" bIns="0" lIns="0" spcFirstLastPara="1" rIns="0" wrap="square" tIns="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102" name="Google Shape;102;p16"/>
          <p:cNvSpPr/>
          <p:nvPr>
            <p:ph idx="2" type="pic"/>
          </p:nvPr>
        </p:nvSpPr>
        <p:spPr>
          <a:xfrm>
            <a:off x="373000" y="1980000"/>
            <a:ext cx="3947100" cy="2700000"/>
          </a:xfrm>
          <a:prstGeom prst="roundRect">
            <a:avLst>
              <a:gd fmla="val 5100" name="adj"/>
            </a:avLst>
          </a:prstGeom>
          <a:noFill/>
          <a:ln>
            <a:noFill/>
          </a:ln>
        </p:spPr>
      </p:sp>
      <p:sp>
        <p:nvSpPr>
          <p:cNvPr id="103" name="Google Shape;103;p16"/>
          <p:cNvSpPr/>
          <p:nvPr>
            <p:ph idx="3" type="pic"/>
          </p:nvPr>
        </p:nvSpPr>
        <p:spPr>
          <a:xfrm>
            <a:off x="4500000" y="1980000"/>
            <a:ext cx="2160000" cy="2700000"/>
          </a:xfrm>
          <a:prstGeom prst="roundRect">
            <a:avLst>
              <a:gd fmla="val 5100" name="adj"/>
            </a:avLst>
          </a:prstGeom>
          <a:noFill/>
          <a:ln>
            <a:noFill/>
          </a:ln>
        </p:spPr>
      </p:sp>
      <p:sp>
        <p:nvSpPr>
          <p:cNvPr id="104" name="Google Shape;104;p16"/>
          <p:cNvSpPr/>
          <p:nvPr>
            <p:ph idx="4" type="pic"/>
          </p:nvPr>
        </p:nvSpPr>
        <p:spPr>
          <a:xfrm>
            <a:off x="6840000" y="1980000"/>
            <a:ext cx="1944000" cy="2700000"/>
          </a:xfrm>
          <a:prstGeom prst="roundRect">
            <a:avLst>
              <a:gd fmla="val 5100" name="adj"/>
            </a:avLst>
          </a:prstGeom>
          <a:noFill/>
          <a:ln>
            <a:noFill/>
          </a:ln>
        </p:spPr>
      </p:sp>
      <p:sp>
        <p:nvSpPr>
          <p:cNvPr id="105" name="Google Shape;105;p16"/>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ing - Company KPI">
  <p:cSld name="CUSTOM_9_1_1_1_2_1">
    <p:bg>
      <p:bgPr>
        <a:solidFill>
          <a:schemeClr val="dk1"/>
        </a:solidFill>
      </p:bgPr>
    </p:bg>
    <p:spTree>
      <p:nvGrpSpPr>
        <p:cNvPr id="106" name="Shape 106"/>
        <p:cNvGrpSpPr/>
        <p:nvPr/>
      </p:nvGrpSpPr>
      <p:grpSpPr>
        <a:xfrm>
          <a:off x="0" y="0"/>
          <a:ext cx="0" cy="0"/>
          <a:chOff x="0" y="0"/>
          <a:chExt cx="0" cy="0"/>
        </a:xfrm>
      </p:grpSpPr>
      <p:sp>
        <p:nvSpPr>
          <p:cNvPr id="107" name="Google Shape;107;p17"/>
          <p:cNvSpPr txBox="1"/>
          <p:nvPr>
            <p:ph idx="1" type="subTitle"/>
          </p:nvPr>
        </p:nvSpPr>
        <p:spPr>
          <a:xfrm>
            <a:off x="360000" y="367400"/>
            <a:ext cx="3960000" cy="532500"/>
          </a:xfrm>
          <a:prstGeom prst="rect">
            <a:avLst/>
          </a:prstGeom>
        </p:spPr>
        <p:txBody>
          <a:bodyPr anchorCtr="0" anchor="t" bIns="0" lIns="0" spcFirstLastPara="1" rIns="0" wrap="square" tIns="0">
            <a:noAutofit/>
          </a:bodyPr>
          <a:lstStyle>
            <a:lvl1pPr lvl="0"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08" name="Google Shape;108;p17"/>
          <p:cNvSpPr txBox="1"/>
          <p:nvPr>
            <p:ph idx="2" type="subTitle"/>
          </p:nvPr>
        </p:nvSpPr>
        <p:spPr>
          <a:xfrm>
            <a:off x="361350" y="1305475"/>
            <a:ext cx="3960000" cy="611100"/>
          </a:xfrm>
          <a:prstGeom prst="rect">
            <a:avLst/>
          </a:prstGeom>
        </p:spPr>
        <p:txBody>
          <a:bodyPr anchorCtr="0" anchor="b" bIns="0" lIns="0" spcFirstLastPara="1" rIns="0" wrap="square" tIns="90000">
            <a:noAutofit/>
          </a:bodyPr>
          <a:lstStyle>
            <a:lvl1pPr lvl="0" rtl="0">
              <a:lnSpc>
                <a:spcPct val="85000"/>
              </a:lnSpc>
              <a:spcBef>
                <a:spcPts val="0"/>
              </a:spcBef>
              <a:spcAft>
                <a:spcPts val="0"/>
              </a:spcAft>
              <a:buSzPts val="1400"/>
              <a:buNone/>
              <a:defRPr b="1" sz="2400"/>
            </a:lvl1pPr>
            <a:lvl2pPr lvl="1" rtl="0">
              <a:lnSpc>
                <a:spcPct val="85000"/>
              </a:lnSpc>
              <a:spcBef>
                <a:spcPts val="0"/>
              </a:spcBef>
              <a:spcAft>
                <a:spcPts val="0"/>
              </a:spcAft>
              <a:buSzPts val="1400"/>
              <a:buNone/>
              <a:defRPr/>
            </a:lvl2pPr>
            <a:lvl3pPr lvl="2" rtl="0">
              <a:lnSpc>
                <a:spcPct val="85000"/>
              </a:lnSpc>
              <a:spcBef>
                <a:spcPts val="0"/>
              </a:spcBef>
              <a:spcAft>
                <a:spcPts val="0"/>
              </a:spcAft>
              <a:buSzPts val="1400"/>
              <a:buNone/>
              <a:defRPr/>
            </a:lvl3pPr>
            <a:lvl4pPr lvl="3" rtl="0">
              <a:lnSpc>
                <a:spcPct val="85000"/>
              </a:lnSpc>
              <a:spcBef>
                <a:spcPts val="0"/>
              </a:spcBef>
              <a:spcAft>
                <a:spcPts val="0"/>
              </a:spcAft>
              <a:buSzPts val="1400"/>
              <a:buNone/>
              <a:defRPr/>
            </a:lvl4pPr>
            <a:lvl5pPr lvl="4" rtl="0">
              <a:lnSpc>
                <a:spcPct val="85000"/>
              </a:lnSpc>
              <a:spcBef>
                <a:spcPts val="0"/>
              </a:spcBef>
              <a:spcAft>
                <a:spcPts val="0"/>
              </a:spcAft>
              <a:buSzPts val="1400"/>
              <a:buNone/>
              <a:defRPr/>
            </a:lvl5pPr>
            <a:lvl6pPr lvl="5" rtl="0">
              <a:lnSpc>
                <a:spcPct val="85000"/>
              </a:lnSpc>
              <a:spcBef>
                <a:spcPts val="0"/>
              </a:spcBef>
              <a:spcAft>
                <a:spcPts val="0"/>
              </a:spcAft>
              <a:buSzPts val="1400"/>
              <a:buNone/>
              <a:defRPr/>
            </a:lvl6pPr>
            <a:lvl7pPr lvl="6" rtl="0">
              <a:lnSpc>
                <a:spcPct val="85000"/>
              </a:lnSpc>
              <a:spcBef>
                <a:spcPts val="0"/>
              </a:spcBef>
              <a:spcAft>
                <a:spcPts val="0"/>
              </a:spcAft>
              <a:buSzPts val="1400"/>
              <a:buNone/>
              <a:defRPr/>
            </a:lvl7pPr>
            <a:lvl8pPr lvl="7" rtl="0">
              <a:lnSpc>
                <a:spcPct val="85000"/>
              </a:lnSpc>
              <a:spcBef>
                <a:spcPts val="0"/>
              </a:spcBef>
              <a:spcAft>
                <a:spcPts val="0"/>
              </a:spcAft>
              <a:buSzPts val="1400"/>
              <a:buNone/>
              <a:defRPr/>
            </a:lvl8pPr>
            <a:lvl9pPr lvl="8" rtl="0">
              <a:lnSpc>
                <a:spcPct val="85000"/>
              </a:lnSpc>
              <a:spcBef>
                <a:spcPts val="0"/>
              </a:spcBef>
              <a:spcAft>
                <a:spcPts val="0"/>
              </a:spcAft>
              <a:buSzPts val="1400"/>
              <a:buNone/>
              <a:defRPr/>
            </a:lvl9pPr>
          </a:lstStyle>
          <a:p/>
        </p:txBody>
      </p:sp>
      <p:sp>
        <p:nvSpPr>
          <p:cNvPr id="109" name="Google Shape;109;p17"/>
          <p:cNvSpPr txBox="1"/>
          <p:nvPr>
            <p:ph idx="3" type="subTitle"/>
          </p:nvPr>
        </p:nvSpPr>
        <p:spPr>
          <a:xfrm>
            <a:off x="360000" y="1916575"/>
            <a:ext cx="3960000" cy="532500"/>
          </a:xfrm>
          <a:prstGeom prst="rect">
            <a:avLst/>
          </a:prstGeom>
        </p:spPr>
        <p:txBody>
          <a:bodyPr anchorCtr="0" anchor="t" bIns="0" lIns="0" spcFirstLastPara="1" rIns="0" wrap="square" tIns="90000">
            <a:noAutofit/>
          </a:bodyPr>
          <a:lstStyle>
            <a:lvl1pPr lvl="0"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10" name="Google Shape;110;p17"/>
          <p:cNvSpPr/>
          <p:nvPr>
            <p:ph idx="4" type="pic"/>
          </p:nvPr>
        </p:nvSpPr>
        <p:spPr>
          <a:xfrm>
            <a:off x="4500000" y="367400"/>
            <a:ext cx="4276500" cy="4295700"/>
          </a:xfrm>
          <a:prstGeom prst="roundRect">
            <a:avLst>
              <a:gd fmla="val 5184" name="adj"/>
            </a:avLst>
          </a:prstGeom>
          <a:noFill/>
          <a:ln>
            <a:noFill/>
          </a:ln>
        </p:spPr>
      </p:sp>
      <p:sp>
        <p:nvSpPr>
          <p:cNvPr id="111" name="Google Shape;111;p17"/>
          <p:cNvSpPr txBox="1"/>
          <p:nvPr>
            <p:ph idx="5" type="subTitle"/>
          </p:nvPr>
        </p:nvSpPr>
        <p:spPr>
          <a:xfrm>
            <a:off x="361350" y="2322150"/>
            <a:ext cx="3960000" cy="658800"/>
          </a:xfrm>
          <a:prstGeom prst="rect">
            <a:avLst/>
          </a:prstGeom>
        </p:spPr>
        <p:txBody>
          <a:bodyPr anchorCtr="0" anchor="b" bIns="0" lIns="0" spcFirstLastPara="1" rIns="0" wrap="square" tIns="90000">
            <a:noAutofit/>
          </a:bodyPr>
          <a:lstStyle>
            <a:lvl1pPr lvl="0" rtl="0">
              <a:lnSpc>
                <a:spcPct val="85000"/>
              </a:lnSpc>
              <a:spcBef>
                <a:spcPts val="0"/>
              </a:spcBef>
              <a:spcAft>
                <a:spcPts val="0"/>
              </a:spcAft>
              <a:buSzPts val="1400"/>
              <a:buNone/>
              <a:defRPr b="1" sz="2400"/>
            </a:lvl1pPr>
            <a:lvl2pPr lvl="1" rtl="0">
              <a:lnSpc>
                <a:spcPct val="85000"/>
              </a:lnSpc>
              <a:spcBef>
                <a:spcPts val="0"/>
              </a:spcBef>
              <a:spcAft>
                <a:spcPts val="0"/>
              </a:spcAft>
              <a:buSzPts val="1400"/>
              <a:buNone/>
              <a:defRPr/>
            </a:lvl2pPr>
            <a:lvl3pPr lvl="2" rtl="0">
              <a:lnSpc>
                <a:spcPct val="85000"/>
              </a:lnSpc>
              <a:spcBef>
                <a:spcPts val="0"/>
              </a:spcBef>
              <a:spcAft>
                <a:spcPts val="0"/>
              </a:spcAft>
              <a:buSzPts val="1400"/>
              <a:buNone/>
              <a:defRPr/>
            </a:lvl3pPr>
            <a:lvl4pPr lvl="3" rtl="0">
              <a:lnSpc>
                <a:spcPct val="85000"/>
              </a:lnSpc>
              <a:spcBef>
                <a:spcPts val="0"/>
              </a:spcBef>
              <a:spcAft>
                <a:spcPts val="0"/>
              </a:spcAft>
              <a:buSzPts val="1400"/>
              <a:buNone/>
              <a:defRPr/>
            </a:lvl4pPr>
            <a:lvl5pPr lvl="4" rtl="0">
              <a:lnSpc>
                <a:spcPct val="85000"/>
              </a:lnSpc>
              <a:spcBef>
                <a:spcPts val="0"/>
              </a:spcBef>
              <a:spcAft>
                <a:spcPts val="0"/>
              </a:spcAft>
              <a:buSzPts val="1400"/>
              <a:buNone/>
              <a:defRPr/>
            </a:lvl5pPr>
            <a:lvl6pPr lvl="5" rtl="0">
              <a:lnSpc>
                <a:spcPct val="85000"/>
              </a:lnSpc>
              <a:spcBef>
                <a:spcPts val="0"/>
              </a:spcBef>
              <a:spcAft>
                <a:spcPts val="0"/>
              </a:spcAft>
              <a:buSzPts val="1400"/>
              <a:buNone/>
              <a:defRPr/>
            </a:lvl6pPr>
            <a:lvl7pPr lvl="6" rtl="0">
              <a:lnSpc>
                <a:spcPct val="85000"/>
              </a:lnSpc>
              <a:spcBef>
                <a:spcPts val="0"/>
              </a:spcBef>
              <a:spcAft>
                <a:spcPts val="0"/>
              </a:spcAft>
              <a:buSzPts val="1400"/>
              <a:buNone/>
              <a:defRPr/>
            </a:lvl7pPr>
            <a:lvl8pPr lvl="7" rtl="0">
              <a:lnSpc>
                <a:spcPct val="85000"/>
              </a:lnSpc>
              <a:spcBef>
                <a:spcPts val="0"/>
              </a:spcBef>
              <a:spcAft>
                <a:spcPts val="0"/>
              </a:spcAft>
              <a:buSzPts val="1400"/>
              <a:buNone/>
              <a:defRPr/>
            </a:lvl8pPr>
            <a:lvl9pPr lvl="8" rtl="0">
              <a:lnSpc>
                <a:spcPct val="85000"/>
              </a:lnSpc>
              <a:spcBef>
                <a:spcPts val="0"/>
              </a:spcBef>
              <a:spcAft>
                <a:spcPts val="0"/>
              </a:spcAft>
              <a:buSzPts val="1400"/>
              <a:buNone/>
              <a:defRPr/>
            </a:lvl9pPr>
          </a:lstStyle>
          <a:p/>
        </p:txBody>
      </p:sp>
      <p:sp>
        <p:nvSpPr>
          <p:cNvPr id="112" name="Google Shape;112;p17"/>
          <p:cNvSpPr txBox="1"/>
          <p:nvPr>
            <p:ph idx="6" type="subTitle"/>
          </p:nvPr>
        </p:nvSpPr>
        <p:spPr>
          <a:xfrm>
            <a:off x="361350" y="2933238"/>
            <a:ext cx="3960000" cy="532500"/>
          </a:xfrm>
          <a:prstGeom prst="rect">
            <a:avLst/>
          </a:prstGeom>
        </p:spPr>
        <p:txBody>
          <a:bodyPr anchorCtr="0" anchor="t" bIns="0" lIns="0" spcFirstLastPara="1" rIns="0" wrap="square" tIns="9000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13" name="Google Shape;113;p17"/>
          <p:cNvSpPr txBox="1"/>
          <p:nvPr>
            <p:ph idx="7" type="subTitle"/>
          </p:nvPr>
        </p:nvSpPr>
        <p:spPr>
          <a:xfrm>
            <a:off x="361350" y="3465750"/>
            <a:ext cx="3960000" cy="715800"/>
          </a:xfrm>
          <a:prstGeom prst="rect">
            <a:avLst/>
          </a:prstGeom>
        </p:spPr>
        <p:txBody>
          <a:bodyPr anchorCtr="0" anchor="t" bIns="0" lIns="0" spcFirstLastPara="1" rIns="0" wrap="square" tIns="90000">
            <a:noAutofit/>
          </a:bodyPr>
          <a:lstStyle>
            <a:lvl1pPr lvl="0" rtl="0">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114" name="Google Shape;114;p17"/>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llustratie + detailtoelichting">
  <p:cSld name="CUSTOM_5_3_1_4_1">
    <p:bg>
      <p:bgPr>
        <a:solidFill>
          <a:schemeClr val="dk1"/>
        </a:solidFill>
      </p:bgPr>
    </p:bg>
    <p:spTree>
      <p:nvGrpSpPr>
        <p:cNvPr id="115" name="Shape 115"/>
        <p:cNvGrpSpPr/>
        <p:nvPr/>
      </p:nvGrpSpPr>
      <p:grpSpPr>
        <a:xfrm>
          <a:off x="0" y="0"/>
          <a:ext cx="0" cy="0"/>
          <a:chOff x="0" y="0"/>
          <a:chExt cx="0" cy="0"/>
        </a:xfrm>
      </p:grpSpPr>
      <p:sp>
        <p:nvSpPr>
          <p:cNvPr id="116" name="Google Shape;116;p18"/>
          <p:cNvSpPr txBox="1"/>
          <p:nvPr>
            <p:ph type="title"/>
          </p:nvPr>
        </p:nvSpPr>
        <p:spPr>
          <a:xfrm>
            <a:off x="360000" y="360000"/>
            <a:ext cx="3960000" cy="540000"/>
          </a:xfrm>
          <a:prstGeom prst="rect">
            <a:avLst/>
          </a:prstGeom>
        </p:spPr>
        <p:txBody>
          <a:bodyPr anchorCtr="0" anchor="t" bIns="0" lIns="0" spcFirstLastPara="1" rIns="0" wrap="square" tIns="0">
            <a:noAutofit/>
          </a:bodyPr>
          <a:lstStyle>
            <a:lvl1pPr indent="0" lvl="0" marL="0" marR="0" rtl="0" algn="l">
              <a:lnSpc>
                <a:spcPct val="75000"/>
              </a:lnSpc>
              <a:spcBef>
                <a:spcPts val="0"/>
              </a:spcBef>
              <a:spcAft>
                <a:spcPts val="0"/>
              </a:spcAft>
              <a:buNone/>
              <a:defRPr b="0" sz="1600"/>
            </a:lvl1pPr>
            <a:lvl2pPr lvl="1" rtl="0">
              <a:spcBef>
                <a:spcPts val="0"/>
              </a:spcBef>
              <a:spcAft>
                <a:spcPts val="0"/>
              </a:spcAft>
              <a:buSzPts val="1600"/>
              <a:buNone/>
              <a:defRPr b="0" sz="1600"/>
            </a:lvl2pPr>
            <a:lvl3pPr lvl="2" rtl="0">
              <a:spcBef>
                <a:spcPts val="0"/>
              </a:spcBef>
              <a:spcAft>
                <a:spcPts val="0"/>
              </a:spcAft>
              <a:buSzPts val="1600"/>
              <a:buNone/>
              <a:defRPr b="0" sz="1600"/>
            </a:lvl3pPr>
            <a:lvl4pPr lvl="3" rtl="0">
              <a:spcBef>
                <a:spcPts val="0"/>
              </a:spcBef>
              <a:spcAft>
                <a:spcPts val="0"/>
              </a:spcAft>
              <a:buSzPts val="1600"/>
              <a:buNone/>
              <a:defRPr b="0" sz="1600"/>
            </a:lvl4pPr>
            <a:lvl5pPr lvl="4" rtl="0">
              <a:spcBef>
                <a:spcPts val="0"/>
              </a:spcBef>
              <a:spcAft>
                <a:spcPts val="0"/>
              </a:spcAft>
              <a:buSzPts val="1600"/>
              <a:buNone/>
              <a:defRPr b="0" sz="1600"/>
            </a:lvl5pPr>
            <a:lvl6pPr lvl="5" rtl="0">
              <a:spcBef>
                <a:spcPts val="0"/>
              </a:spcBef>
              <a:spcAft>
                <a:spcPts val="0"/>
              </a:spcAft>
              <a:buSzPts val="1600"/>
              <a:buNone/>
              <a:defRPr b="0" sz="1600"/>
            </a:lvl6pPr>
            <a:lvl7pPr lvl="6" rtl="0">
              <a:spcBef>
                <a:spcPts val="0"/>
              </a:spcBef>
              <a:spcAft>
                <a:spcPts val="0"/>
              </a:spcAft>
              <a:buSzPts val="1600"/>
              <a:buNone/>
              <a:defRPr b="0" sz="1600"/>
            </a:lvl7pPr>
            <a:lvl8pPr lvl="7" rtl="0">
              <a:spcBef>
                <a:spcPts val="0"/>
              </a:spcBef>
              <a:spcAft>
                <a:spcPts val="0"/>
              </a:spcAft>
              <a:buSzPts val="1600"/>
              <a:buNone/>
              <a:defRPr b="0" sz="1600"/>
            </a:lvl8pPr>
            <a:lvl9pPr lvl="8" rtl="0">
              <a:spcBef>
                <a:spcPts val="0"/>
              </a:spcBef>
              <a:spcAft>
                <a:spcPts val="0"/>
              </a:spcAft>
              <a:buSzPts val="1600"/>
              <a:buNone/>
              <a:defRPr b="0" sz="1600"/>
            </a:lvl9pPr>
          </a:lstStyle>
          <a:p/>
        </p:txBody>
      </p:sp>
      <p:sp>
        <p:nvSpPr>
          <p:cNvPr id="117" name="Google Shape;117;p18"/>
          <p:cNvSpPr txBox="1"/>
          <p:nvPr>
            <p:ph idx="1" type="subTitle"/>
          </p:nvPr>
        </p:nvSpPr>
        <p:spPr>
          <a:xfrm>
            <a:off x="360000" y="1080000"/>
            <a:ext cx="3960000" cy="3600000"/>
          </a:xfrm>
          <a:prstGeom prst="rect">
            <a:avLst/>
          </a:prstGeom>
        </p:spPr>
        <p:txBody>
          <a:bodyPr anchorCtr="0" anchor="t" bIns="0" lIns="0" spcFirstLastPara="1" rIns="0" wrap="square" tIns="0">
            <a:spAutoFit/>
          </a:bodyPr>
          <a:lstStyle>
            <a:lvl1pPr lvl="0" rtl="0">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118" name="Google Shape;118;p18"/>
          <p:cNvSpPr/>
          <p:nvPr>
            <p:ph idx="2" type="pic"/>
          </p:nvPr>
        </p:nvSpPr>
        <p:spPr>
          <a:xfrm>
            <a:off x="4511850" y="360950"/>
            <a:ext cx="4272300" cy="4319100"/>
          </a:xfrm>
          <a:prstGeom prst="roundRect">
            <a:avLst>
              <a:gd fmla="val 3990" name="adj"/>
            </a:avLst>
          </a:prstGeom>
          <a:noFill/>
          <a:ln>
            <a:noFill/>
          </a:ln>
        </p:spPr>
      </p:sp>
      <p:sp>
        <p:nvSpPr>
          <p:cNvPr id="119" name="Google Shape;119;p18"/>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p15:guide id="1" orient="horz" pos="680">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ople Introduction">
  <p:cSld name="CUSTOM_5_3_1_1">
    <p:bg>
      <p:bgPr>
        <a:solidFill>
          <a:schemeClr val="dk1"/>
        </a:solidFill>
      </p:bgPr>
    </p:bg>
    <p:spTree>
      <p:nvGrpSpPr>
        <p:cNvPr id="120" name="Shape 120"/>
        <p:cNvGrpSpPr/>
        <p:nvPr/>
      </p:nvGrpSpPr>
      <p:grpSpPr>
        <a:xfrm>
          <a:off x="0" y="0"/>
          <a:ext cx="0" cy="0"/>
          <a:chOff x="0" y="0"/>
          <a:chExt cx="0" cy="0"/>
        </a:xfrm>
      </p:grpSpPr>
      <p:sp>
        <p:nvSpPr>
          <p:cNvPr id="121" name="Google Shape;121;p19"/>
          <p:cNvSpPr txBox="1"/>
          <p:nvPr>
            <p:ph type="title"/>
          </p:nvPr>
        </p:nvSpPr>
        <p:spPr>
          <a:xfrm>
            <a:off x="180000" y="360000"/>
            <a:ext cx="2070000" cy="393600"/>
          </a:xfrm>
          <a:prstGeom prst="rect">
            <a:avLst/>
          </a:prstGeom>
        </p:spPr>
        <p:txBody>
          <a:bodyPr anchorCtr="0" anchor="t" bIns="0" lIns="0" spcFirstLastPara="1" rIns="0" wrap="square" tIns="0">
            <a:noAutofit/>
          </a:bodyPr>
          <a:lstStyle>
            <a:lvl1pPr indent="0" lvl="0" marL="0" marR="0" rtl="0" algn="l">
              <a:lnSpc>
                <a:spcPct val="75000"/>
              </a:lnSpc>
              <a:spcBef>
                <a:spcPts val="0"/>
              </a:spcBef>
              <a:spcAft>
                <a:spcPts val="0"/>
              </a:spcAft>
              <a:buNone/>
              <a:defRPr b="0" sz="1400"/>
            </a:lvl1pPr>
            <a:lvl2pPr lvl="1" rtl="0">
              <a:spcBef>
                <a:spcPts val="0"/>
              </a:spcBef>
              <a:spcAft>
                <a:spcPts val="0"/>
              </a:spcAft>
              <a:buSzPts val="1400"/>
              <a:buFont typeface="Red Hat Display SemiBold"/>
              <a:buNone/>
              <a:defRPr b="0" sz="1400">
                <a:latin typeface="Red Hat Display SemiBold"/>
                <a:ea typeface="Red Hat Display SemiBold"/>
                <a:cs typeface="Red Hat Display SemiBold"/>
                <a:sym typeface="Red Hat Display SemiBold"/>
              </a:defRPr>
            </a:lvl2pPr>
            <a:lvl3pPr lvl="2" rtl="0">
              <a:spcBef>
                <a:spcPts val="0"/>
              </a:spcBef>
              <a:spcAft>
                <a:spcPts val="0"/>
              </a:spcAft>
              <a:buSzPts val="1400"/>
              <a:buFont typeface="Red Hat Display SemiBold"/>
              <a:buNone/>
              <a:defRPr b="0" sz="1400">
                <a:latin typeface="Red Hat Display SemiBold"/>
                <a:ea typeface="Red Hat Display SemiBold"/>
                <a:cs typeface="Red Hat Display SemiBold"/>
                <a:sym typeface="Red Hat Display SemiBold"/>
              </a:defRPr>
            </a:lvl3pPr>
            <a:lvl4pPr lvl="3" rtl="0">
              <a:spcBef>
                <a:spcPts val="0"/>
              </a:spcBef>
              <a:spcAft>
                <a:spcPts val="0"/>
              </a:spcAft>
              <a:buSzPts val="1400"/>
              <a:buFont typeface="Red Hat Display SemiBold"/>
              <a:buNone/>
              <a:defRPr b="0" sz="1400">
                <a:latin typeface="Red Hat Display SemiBold"/>
                <a:ea typeface="Red Hat Display SemiBold"/>
                <a:cs typeface="Red Hat Display SemiBold"/>
                <a:sym typeface="Red Hat Display SemiBold"/>
              </a:defRPr>
            </a:lvl4pPr>
            <a:lvl5pPr lvl="4" rtl="0">
              <a:spcBef>
                <a:spcPts val="0"/>
              </a:spcBef>
              <a:spcAft>
                <a:spcPts val="0"/>
              </a:spcAft>
              <a:buSzPts val="1400"/>
              <a:buFont typeface="Red Hat Display SemiBold"/>
              <a:buNone/>
              <a:defRPr b="0" sz="1400">
                <a:latin typeface="Red Hat Display SemiBold"/>
                <a:ea typeface="Red Hat Display SemiBold"/>
                <a:cs typeface="Red Hat Display SemiBold"/>
                <a:sym typeface="Red Hat Display SemiBold"/>
              </a:defRPr>
            </a:lvl5pPr>
            <a:lvl6pPr lvl="5" rtl="0">
              <a:spcBef>
                <a:spcPts val="0"/>
              </a:spcBef>
              <a:spcAft>
                <a:spcPts val="0"/>
              </a:spcAft>
              <a:buSzPts val="1400"/>
              <a:buFont typeface="Red Hat Display SemiBold"/>
              <a:buNone/>
              <a:defRPr b="0" sz="1400">
                <a:latin typeface="Red Hat Display SemiBold"/>
                <a:ea typeface="Red Hat Display SemiBold"/>
                <a:cs typeface="Red Hat Display SemiBold"/>
                <a:sym typeface="Red Hat Display SemiBold"/>
              </a:defRPr>
            </a:lvl6pPr>
            <a:lvl7pPr lvl="6" rtl="0">
              <a:spcBef>
                <a:spcPts val="0"/>
              </a:spcBef>
              <a:spcAft>
                <a:spcPts val="0"/>
              </a:spcAft>
              <a:buSzPts val="1400"/>
              <a:buFont typeface="Red Hat Display SemiBold"/>
              <a:buNone/>
              <a:defRPr b="0" sz="1400">
                <a:latin typeface="Red Hat Display SemiBold"/>
                <a:ea typeface="Red Hat Display SemiBold"/>
                <a:cs typeface="Red Hat Display SemiBold"/>
                <a:sym typeface="Red Hat Display SemiBold"/>
              </a:defRPr>
            </a:lvl7pPr>
            <a:lvl8pPr lvl="7" rtl="0">
              <a:spcBef>
                <a:spcPts val="0"/>
              </a:spcBef>
              <a:spcAft>
                <a:spcPts val="0"/>
              </a:spcAft>
              <a:buSzPts val="1400"/>
              <a:buFont typeface="Red Hat Display SemiBold"/>
              <a:buNone/>
              <a:defRPr b="0" sz="1400">
                <a:latin typeface="Red Hat Display SemiBold"/>
                <a:ea typeface="Red Hat Display SemiBold"/>
                <a:cs typeface="Red Hat Display SemiBold"/>
                <a:sym typeface="Red Hat Display SemiBold"/>
              </a:defRPr>
            </a:lvl8pPr>
            <a:lvl9pPr lvl="8" rtl="0">
              <a:spcBef>
                <a:spcPts val="0"/>
              </a:spcBef>
              <a:spcAft>
                <a:spcPts val="0"/>
              </a:spcAft>
              <a:buSzPts val="1400"/>
              <a:buFont typeface="Red Hat Display SemiBold"/>
              <a:buNone/>
              <a:defRPr b="0" sz="1400">
                <a:latin typeface="Red Hat Display SemiBold"/>
                <a:ea typeface="Red Hat Display SemiBold"/>
                <a:cs typeface="Red Hat Display SemiBold"/>
                <a:sym typeface="Red Hat Display SemiBold"/>
              </a:defRPr>
            </a:lvl9pPr>
          </a:lstStyle>
          <a:p/>
        </p:txBody>
      </p:sp>
      <p:sp>
        <p:nvSpPr>
          <p:cNvPr id="122" name="Google Shape;122;p19"/>
          <p:cNvSpPr txBox="1"/>
          <p:nvPr>
            <p:ph idx="1" type="subTitle"/>
          </p:nvPr>
        </p:nvSpPr>
        <p:spPr>
          <a:xfrm>
            <a:off x="3066725" y="3446425"/>
            <a:ext cx="1334700" cy="768900"/>
          </a:xfrm>
          <a:prstGeom prst="rect">
            <a:avLst/>
          </a:prstGeom>
        </p:spPr>
        <p:txBody>
          <a:bodyPr anchorCtr="0" anchor="t" bIns="0" lIns="0" spcFirstLastPara="1" rIns="0" wrap="square" tIns="0">
            <a:noAutofit/>
          </a:bodyPr>
          <a:lstStyle>
            <a:lvl1pPr indent="0" lvl="0" marL="0" marR="0" rtl="0" algn="l">
              <a:lnSpc>
                <a:spcPct val="100000"/>
              </a:lnSpc>
              <a:spcBef>
                <a:spcPts val="0"/>
              </a:spcBef>
              <a:spcAft>
                <a:spcPts val="0"/>
              </a:spcAft>
              <a:buNone/>
              <a:defRPr sz="1000"/>
            </a:lvl1pPr>
            <a:lvl2pPr lvl="1" rtl="0">
              <a:lnSpc>
                <a:spcPct val="100000"/>
              </a:lnSpc>
              <a:spcBef>
                <a:spcPts val="0"/>
              </a:spcBef>
              <a:spcAft>
                <a:spcPts val="0"/>
              </a:spcAft>
              <a:buSzPts val="1000"/>
              <a:buNone/>
              <a:defRPr sz="1000"/>
            </a:lvl2pPr>
            <a:lvl3pPr lvl="2" rtl="0">
              <a:lnSpc>
                <a:spcPct val="100000"/>
              </a:lnSpc>
              <a:spcBef>
                <a:spcPts val="1600"/>
              </a:spcBef>
              <a:spcAft>
                <a:spcPts val="0"/>
              </a:spcAft>
              <a:buSzPts val="1000"/>
              <a:buNone/>
              <a:defRPr sz="1000"/>
            </a:lvl3pPr>
            <a:lvl4pPr lvl="3" rtl="0">
              <a:lnSpc>
                <a:spcPct val="100000"/>
              </a:lnSpc>
              <a:spcBef>
                <a:spcPts val="1600"/>
              </a:spcBef>
              <a:spcAft>
                <a:spcPts val="0"/>
              </a:spcAft>
              <a:buSzPts val="1000"/>
              <a:buNone/>
              <a:defRPr sz="1000"/>
            </a:lvl4pPr>
            <a:lvl5pPr lvl="4" rtl="0">
              <a:lnSpc>
                <a:spcPct val="100000"/>
              </a:lnSpc>
              <a:spcBef>
                <a:spcPts val="1600"/>
              </a:spcBef>
              <a:spcAft>
                <a:spcPts val="0"/>
              </a:spcAft>
              <a:buSzPts val="1000"/>
              <a:buNone/>
              <a:defRPr sz="1000"/>
            </a:lvl5pPr>
            <a:lvl6pPr lvl="5" rtl="0">
              <a:lnSpc>
                <a:spcPct val="100000"/>
              </a:lnSpc>
              <a:spcBef>
                <a:spcPts val="1600"/>
              </a:spcBef>
              <a:spcAft>
                <a:spcPts val="0"/>
              </a:spcAft>
              <a:buSzPts val="1000"/>
              <a:buNone/>
              <a:defRPr sz="1000"/>
            </a:lvl6pPr>
            <a:lvl7pPr lvl="6" rtl="0">
              <a:lnSpc>
                <a:spcPct val="100000"/>
              </a:lnSpc>
              <a:spcBef>
                <a:spcPts val="1600"/>
              </a:spcBef>
              <a:spcAft>
                <a:spcPts val="0"/>
              </a:spcAft>
              <a:buSzPts val="1000"/>
              <a:buNone/>
              <a:defRPr sz="1000"/>
            </a:lvl7pPr>
            <a:lvl8pPr lvl="7" rtl="0">
              <a:lnSpc>
                <a:spcPct val="100000"/>
              </a:lnSpc>
              <a:spcBef>
                <a:spcPts val="1600"/>
              </a:spcBef>
              <a:spcAft>
                <a:spcPts val="0"/>
              </a:spcAft>
              <a:buSzPts val="1000"/>
              <a:buNone/>
              <a:defRPr sz="1000"/>
            </a:lvl8pPr>
            <a:lvl9pPr lvl="8" rtl="0">
              <a:lnSpc>
                <a:spcPct val="100000"/>
              </a:lnSpc>
              <a:spcBef>
                <a:spcPts val="1600"/>
              </a:spcBef>
              <a:spcAft>
                <a:spcPts val="1600"/>
              </a:spcAft>
              <a:buSzPts val="1000"/>
              <a:buNone/>
              <a:defRPr sz="1000"/>
            </a:lvl9pPr>
          </a:lstStyle>
          <a:p/>
        </p:txBody>
      </p:sp>
      <p:sp>
        <p:nvSpPr>
          <p:cNvPr id="123" name="Google Shape;123;p19"/>
          <p:cNvSpPr/>
          <p:nvPr>
            <p:ph idx="2" type="pic"/>
          </p:nvPr>
        </p:nvSpPr>
        <p:spPr>
          <a:xfrm>
            <a:off x="2943125" y="1810400"/>
            <a:ext cx="1581900" cy="1581900"/>
          </a:xfrm>
          <a:prstGeom prst="ellipse">
            <a:avLst/>
          </a:prstGeom>
          <a:noFill/>
          <a:ln>
            <a:noFill/>
          </a:ln>
        </p:spPr>
      </p:sp>
      <p:sp>
        <p:nvSpPr>
          <p:cNvPr id="124" name="Google Shape;124;p19"/>
          <p:cNvSpPr/>
          <p:nvPr>
            <p:ph idx="3" type="pic"/>
          </p:nvPr>
        </p:nvSpPr>
        <p:spPr>
          <a:xfrm>
            <a:off x="4701525" y="1780800"/>
            <a:ext cx="1581900" cy="1581900"/>
          </a:xfrm>
          <a:prstGeom prst="ellipse">
            <a:avLst/>
          </a:prstGeom>
          <a:noFill/>
          <a:ln>
            <a:noFill/>
          </a:ln>
        </p:spPr>
      </p:sp>
      <p:sp>
        <p:nvSpPr>
          <p:cNvPr id="125" name="Google Shape;125;p19"/>
          <p:cNvSpPr/>
          <p:nvPr>
            <p:ph idx="4" type="pic"/>
          </p:nvPr>
        </p:nvSpPr>
        <p:spPr>
          <a:xfrm>
            <a:off x="6459925" y="1780800"/>
            <a:ext cx="1581900" cy="1581900"/>
          </a:xfrm>
          <a:prstGeom prst="ellipse">
            <a:avLst/>
          </a:prstGeom>
          <a:noFill/>
          <a:ln>
            <a:noFill/>
          </a:ln>
        </p:spPr>
      </p:sp>
      <p:sp>
        <p:nvSpPr>
          <p:cNvPr id="126" name="Google Shape;126;p19"/>
          <p:cNvSpPr txBox="1"/>
          <p:nvPr>
            <p:ph idx="5" type="subTitle"/>
          </p:nvPr>
        </p:nvSpPr>
        <p:spPr>
          <a:xfrm>
            <a:off x="4811675" y="3446425"/>
            <a:ext cx="1334700" cy="768900"/>
          </a:xfrm>
          <a:prstGeom prst="rect">
            <a:avLst/>
          </a:prstGeom>
        </p:spPr>
        <p:txBody>
          <a:bodyPr anchorCtr="0" anchor="t" bIns="0" lIns="0" spcFirstLastPara="1" rIns="0" wrap="square" tIns="0">
            <a:noAutofit/>
          </a:bodyPr>
          <a:lstStyle>
            <a:lvl1pPr indent="0" lvl="0" marL="0" marR="0" rtl="0" algn="l">
              <a:lnSpc>
                <a:spcPct val="100000"/>
              </a:lnSpc>
              <a:spcBef>
                <a:spcPts val="0"/>
              </a:spcBef>
              <a:spcAft>
                <a:spcPts val="0"/>
              </a:spcAft>
              <a:buNone/>
              <a:defRPr sz="1000"/>
            </a:lvl1pPr>
            <a:lvl2pPr lvl="1" rtl="0">
              <a:lnSpc>
                <a:spcPct val="100000"/>
              </a:lnSpc>
              <a:spcBef>
                <a:spcPts val="0"/>
              </a:spcBef>
              <a:spcAft>
                <a:spcPts val="0"/>
              </a:spcAft>
              <a:buSzPts val="1000"/>
              <a:buNone/>
              <a:defRPr sz="1000"/>
            </a:lvl2pPr>
            <a:lvl3pPr lvl="2" rtl="0">
              <a:lnSpc>
                <a:spcPct val="100000"/>
              </a:lnSpc>
              <a:spcBef>
                <a:spcPts val="1600"/>
              </a:spcBef>
              <a:spcAft>
                <a:spcPts val="0"/>
              </a:spcAft>
              <a:buSzPts val="1000"/>
              <a:buNone/>
              <a:defRPr sz="1000"/>
            </a:lvl3pPr>
            <a:lvl4pPr lvl="3" rtl="0">
              <a:lnSpc>
                <a:spcPct val="100000"/>
              </a:lnSpc>
              <a:spcBef>
                <a:spcPts val="1600"/>
              </a:spcBef>
              <a:spcAft>
                <a:spcPts val="0"/>
              </a:spcAft>
              <a:buSzPts val="1000"/>
              <a:buNone/>
              <a:defRPr sz="1000"/>
            </a:lvl4pPr>
            <a:lvl5pPr lvl="4" rtl="0">
              <a:lnSpc>
                <a:spcPct val="100000"/>
              </a:lnSpc>
              <a:spcBef>
                <a:spcPts val="1600"/>
              </a:spcBef>
              <a:spcAft>
                <a:spcPts val="0"/>
              </a:spcAft>
              <a:buSzPts val="1000"/>
              <a:buNone/>
              <a:defRPr sz="1000"/>
            </a:lvl5pPr>
            <a:lvl6pPr lvl="5" rtl="0">
              <a:lnSpc>
                <a:spcPct val="100000"/>
              </a:lnSpc>
              <a:spcBef>
                <a:spcPts val="1600"/>
              </a:spcBef>
              <a:spcAft>
                <a:spcPts val="0"/>
              </a:spcAft>
              <a:buSzPts val="1000"/>
              <a:buNone/>
              <a:defRPr sz="1000"/>
            </a:lvl6pPr>
            <a:lvl7pPr lvl="6" rtl="0">
              <a:lnSpc>
                <a:spcPct val="100000"/>
              </a:lnSpc>
              <a:spcBef>
                <a:spcPts val="1600"/>
              </a:spcBef>
              <a:spcAft>
                <a:spcPts val="0"/>
              </a:spcAft>
              <a:buSzPts val="1000"/>
              <a:buNone/>
              <a:defRPr sz="1000"/>
            </a:lvl7pPr>
            <a:lvl8pPr lvl="7" rtl="0">
              <a:lnSpc>
                <a:spcPct val="100000"/>
              </a:lnSpc>
              <a:spcBef>
                <a:spcPts val="1600"/>
              </a:spcBef>
              <a:spcAft>
                <a:spcPts val="0"/>
              </a:spcAft>
              <a:buSzPts val="1000"/>
              <a:buNone/>
              <a:defRPr sz="1000"/>
            </a:lvl8pPr>
            <a:lvl9pPr lvl="8" rtl="0">
              <a:lnSpc>
                <a:spcPct val="100000"/>
              </a:lnSpc>
              <a:spcBef>
                <a:spcPts val="1600"/>
              </a:spcBef>
              <a:spcAft>
                <a:spcPts val="1600"/>
              </a:spcAft>
              <a:buSzPts val="1000"/>
              <a:buNone/>
              <a:defRPr sz="1000"/>
            </a:lvl9pPr>
          </a:lstStyle>
          <a:p/>
        </p:txBody>
      </p:sp>
      <p:sp>
        <p:nvSpPr>
          <p:cNvPr id="127" name="Google Shape;127;p19"/>
          <p:cNvSpPr txBox="1"/>
          <p:nvPr>
            <p:ph idx="6" type="subTitle"/>
          </p:nvPr>
        </p:nvSpPr>
        <p:spPr>
          <a:xfrm>
            <a:off x="6583525" y="3446425"/>
            <a:ext cx="1334700" cy="768900"/>
          </a:xfrm>
          <a:prstGeom prst="rect">
            <a:avLst/>
          </a:prstGeom>
        </p:spPr>
        <p:txBody>
          <a:bodyPr anchorCtr="0" anchor="t" bIns="0" lIns="0" spcFirstLastPara="1" rIns="0" wrap="square" tIns="0">
            <a:noAutofit/>
          </a:bodyPr>
          <a:lstStyle>
            <a:lvl1pPr indent="0" lvl="0" marL="0" marR="0" rtl="0" algn="l">
              <a:lnSpc>
                <a:spcPct val="100000"/>
              </a:lnSpc>
              <a:spcBef>
                <a:spcPts val="0"/>
              </a:spcBef>
              <a:spcAft>
                <a:spcPts val="0"/>
              </a:spcAft>
              <a:buNone/>
              <a:defRPr sz="1000"/>
            </a:lvl1pPr>
            <a:lvl2pPr lvl="1" rtl="0">
              <a:lnSpc>
                <a:spcPct val="100000"/>
              </a:lnSpc>
              <a:spcBef>
                <a:spcPts val="0"/>
              </a:spcBef>
              <a:spcAft>
                <a:spcPts val="0"/>
              </a:spcAft>
              <a:buSzPts val="1000"/>
              <a:buNone/>
              <a:defRPr sz="1000"/>
            </a:lvl2pPr>
            <a:lvl3pPr lvl="2" rtl="0">
              <a:lnSpc>
                <a:spcPct val="100000"/>
              </a:lnSpc>
              <a:spcBef>
                <a:spcPts val="1600"/>
              </a:spcBef>
              <a:spcAft>
                <a:spcPts val="0"/>
              </a:spcAft>
              <a:buSzPts val="1000"/>
              <a:buNone/>
              <a:defRPr sz="1000"/>
            </a:lvl3pPr>
            <a:lvl4pPr lvl="3" rtl="0">
              <a:lnSpc>
                <a:spcPct val="100000"/>
              </a:lnSpc>
              <a:spcBef>
                <a:spcPts val="1600"/>
              </a:spcBef>
              <a:spcAft>
                <a:spcPts val="0"/>
              </a:spcAft>
              <a:buSzPts val="1000"/>
              <a:buNone/>
              <a:defRPr sz="1000"/>
            </a:lvl4pPr>
            <a:lvl5pPr lvl="4" rtl="0">
              <a:lnSpc>
                <a:spcPct val="100000"/>
              </a:lnSpc>
              <a:spcBef>
                <a:spcPts val="1600"/>
              </a:spcBef>
              <a:spcAft>
                <a:spcPts val="0"/>
              </a:spcAft>
              <a:buSzPts val="1000"/>
              <a:buNone/>
              <a:defRPr sz="1000"/>
            </a:lvl5pPr>
            <a:lvl6pPr lvl="5" rtl="0">
              <a:lnSpc>
                <a:spcPct val="100000"/>
              </a:lnSpc>
              <a:spcBef>
                <a:spcPts val="1600"/>
              </a:spcBef>
              <a:spcAft>
                <a:spcPts val="0"/>
              </a:spcAft>
              <a:buSzPts val="1000"/>
              <a:buNone/>
              <a:defRPr sz="1000"/>
            </a:lvl6pPr>
            <a:lvl7pPr lvl="6" rtl="0">
              <a:lnSpc>
                <a:spcPct val="100000"/>
              </a:lnSpc>
              <a:spcBef>
                <a:spcPts val="1600"/>
              </a:spcBef>
              <a:spcAft>
                <a:spcPts val="0"/>
              </a:spcAft>
              <a:buSzPts val="1000"/>
              <a:buNone/>
              <a:defRPr sz="1000"/>
            </a:lvl7pPr>
            <a:lvl8pPr lvl="7" rtl="0">
              <a:lnSpc>
                <a:spcPct val="100000"/>
              </a:lnSpc>
              <a:spcBef>
                <a:spcPts val="1600"/>
              </a:spcBef>
              <a:spcAft>
                <a:spcPts val="0"/>
              </a:spcAft>
              <a:buSzPts val="1000"/>
              <a:buNone/>
              <a:defRPr sz="1000"/>
            </a:lvl8pPr>
            <a:lvl9pPr lvl="8" rtl="0">
              <a:lnSpc>
                <a:spcPct val="100000"/>
              </a:lnSpc>
              <a:spcBef>
                <a:spcPts val="1600"/>
              </a:spcBef>
              <a:spcAft>
                <a:spcPts val="1600"/>
              </a:spcAft>
              <a:buSzPts val="1000"/>
              <a:buNone/>
              <a:defRPr sz="1000"/>
            </a:lvl9pPr>
          </a:lstStyle>
          <a:p/>
        </p:txBody>
      </p:sp>
      <p:sp>
        <p:nvSpPr>
          <p:cNvPr id="128" name="Google Shape;128;p19"/>
          <p:cNvSpPr txBox="1"/>
          <p:nvPr>
            <p:ph idx="7" type="subTitle"/>
          </p:nvPr>
        </p:nvSpPr>
        <p:spPr>
          <a:xfrm>
            <a:off x="180000" y="1080000"/>
            <a:ext cx="2070000" cy="2347800"/>
          </a:xfrm>
          <a:prstGeom prst="rect">
            <a:avLst/>
          </a:prstGeom>
        </p:spPr>
        <p:txBody>
          <a:bodyPr anchorCtr="0" anchor="t" bIns="0" lIns="0" spcFirstLastPara="1" rIns="0" wrap="square" tIns="0">
            <a:noAutofit/>
          </a:bodyPr>
          <a:lstStyle>
            <a:lvl1pPr indent="0" lvl="0" marL="0" marR="0" rtl="0" algn="l">
              <a:lnSpc>
                <a:spcPct val="100000"/>
              </a:lnSpc>
              <a:spcBef>
                <a:spcPts val="0"/>
              </a:spcBef>
              <a:spcAft>
                <a:spcPts val="0"/>
              </a:spcAft>
              <a:buNone/>
              <a:defRPr sz="1000"/>
            </a:lvl1pPr>
            <a:lvl2pPr lvl="1" rtl="0">
              <a:lnSpc>
                <a:spcPct val="100000"/>
              </a:lnSpc>
              <a:spcBef>
                <a:spcPts val="0"/>
              </a:spcBef>
              <a:spcAft>
                <a:spcPts val="0"/>
              </a:spcAft>
              <a:buSzPts val="1000"/>
              <a:buNone/>
              <a:defRPr sz="1000"/>
            </a:lvl2pPr>
            <a:lvl3pPr lvl="2" rtl="0">
              <a:lnSpc>
                <a:spcPct val="100000"/>
              </a:lnSpc>
              <a:spcBef>
                <a:spcPts val="1600"/>
              </a:spcBef>
              <a:spcAft>
                <a:spcPts val="0"/>
              </a:spcAft>
              <a:buSzPts val="1000"/>
              <a:buNone/>
              <a:defRPr sz="1000"/>
            </a:lvl3pPr>
            <a:lvl4pPr lvl="3" rtl="0">
              <a:lnSpc>
                <a:spcPct val="100000"/>
              </a:lnSpc>
              <a:spcBef>
                <a:spcPts val="1600"/>
              </a:spcBef>
              <a:spcAft>
                <a:spcPts val="0"/>
              </a:spcAft>
              <a:buSzPts val="1000"/>
              <a:buNone/>
              <a:defRPr sz="1000"/>
            </a:lvl4pPr>
            <a:lvl5pPr lvl="4" rtl="0">
              <a:lnSpc>
                <a:spcPct val="100000"/>
              </a:lnSpc>
              <a:spcBef>
                <a:spcPts val="1600"/>
              </a:spcBef>
              <a:spcAft>
                <a:spcPts val="0"/>
              </a:spcAft>
              <a:buSzPts val="1000"/>
              <a:buNone/>
              <a:defRPr sz="1000"/>
            </a:lvl5pPr>
            <a:lvl6pPr lvl="5" rtl="0">
              <a:lnSpc>
                <a:spcPct val="100000"/>
              </a:lnSpc>
              <a:spcBef>
                <a:spcPts val="1600"/>
              </a:spcBef>
              <a:spcAft>
                <a:spcPts val="0"/>
              </a:spcAft>
              <a:buSzPts val="1000"/>
              <a:buNone/>
              <a:defRPr sz="1000"/>
            </a:lvl6pPr>
            <a:lvl7pPr lvl="6" rtl="0">
              <a:lnSpc>
                <a:spcPct val="100000"/>
              </a:lnSpc>
              <a:spcBef>
                <a:spcPts val="1600"/>
              </a:spcBef>
              <a:spcAft>
                <a:spcPts val="0"/>
              </a:spcAft>
              <a:buSzPts val="1000"/>
              <a:buNone/>
              <a:defRPr sz="1000"/>
            </a:lvl7pPr>
            <a:lvl8pPr lvl="7" rtl="0">
              <a:lnSpc>
                <a:spcPct val="100000"/>
              </a:lnSpc>
              <a:spcBef>
                <a:spcPts val="1600"/>
              </a:spcBef>
              <a:spcAft>
                <a:spcPts val="0"/>
              </a:spcAft>
              <a:buSzPts val="1000"/>
              <a:buNone/>
              <a:defRPr sz="1000"/>
            </a:lvl8pPr>
            <a:lvl9pPr lvl="8" rtl="0">
              <a:lnSpc>
                <a:spcPct val="100000"/>
              </a:lnSpc>
              <a:spcBef>
                <a:spcPts val="1600"/>
              </a:spcBef>
              <a:spcAft>
                <a:spcPts val="1600"/>
              </a:spcAft>
              <a:buSzPts val="1000"/>
              <a:buNone/>
              <a:defRPr sz="1000"/>
            </a:lvl9pPr>
          </a:lstStyle>
          <a:p/>
        </p:txBody>
      </p:sp>
      <p:sp>
        <p:nvSpPr>
          <p:cNvPr id="129" name="Google Shape;129;p19"/>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p15:guide id="1" orient="horz" pos="680">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 2 kolommen + 3 afbeeldingen">
  <p:cSld name="CUSTOM_9_1_1_2">
    <p:bg>
      <p:bgPr>
        <a:solidFill>
          <a:schemeClr val="dk1"/>
        </a:solidFill>
      </p:bgPr>
    </p:bg>
    <p:spTree>
      <p:nvGrpSpPr>
        <p:cNvPr id="130" name="Shape 130"/>
        <p:cNvGrpSpPr/>
        <p:nvPr/>
      </p:nvGrpSpPr>
      <p:grpSpPr>
        <a:xfrm>
          <a:off x="0" y="0"/>
          <a:ext cx="0" cy="0"/>
          <a:chOff x="0" y="0"/>
          <a:chExt cx="0" cy="0"/>
        </a:xfrm>
      </p:grpSpPr>
      <p:sp>
        <p:nvSpPr>
          <p:cNvPr id="131" name="Google Shape;131;p20"/>
          <p:cNvSpPr txBox="1"/>
          <p:nvPr>
            <p:ph type="title"/>
          </p:nvPr>
        </p:nvSpPr>
        <p:spPr>
          <a:xfrm>
            <a:off x="360000" y="360000"/>
            <a:ext cx="1804500" cy="540000"/>
          </a:xfrm>
          <a:prstGeom prst="rect">
            <a:avLst/>
          </a:prstGeom>
        </p:spPr>
        <p:txBody>
          <a:bodyPr anchorCtr="0" anchor="t" bIns="0" lIns="0" spcFirstLastPara="1" rIns="0" wrap="square" tIns="0">
            <a:noAutofit/>
          </a:bodyPr>
          <a:lstStyle>
            <a:lvl1pPr indent="0" lvl="0" marL="0" marR="0" rtl="0" algn="l">
              <a:lnSpc>
                <a:spcPct val="100000"/>
              </a:lnSpc>
              <a:spcBef>
                <a:spcPts val="0"/>
              </a:spcBef>
              <a:spcAft>
                <a:spcPts val="0"/>
              </a:spcAft>
              <a:buNone/>
              <a:defRPr b="0" sz="1400"/>
            </a:lvl1pPr>
            <a:lvl2pPr lvl="1" rtl="0">
              <a:lnSpc>
                <a:spcPct val="100000"/>
              </a:lnSpc>
              <a:spcBef>
                <a:spcPts val="0"/>
              </a:spcBef>
              <a:spcAft>
                <a:spcPts val="0"/>
              </a:spcAft>
              <a:buSzPts val="1600"/>
              <a:buNone/>
              <a:defRPr b="0" sz="1600"/>
            </a:lvl2pPr>
            <a:lvl3pPr lvl="2" rtl="0">
              <a:lnSpc>
                <a:spcPct val="100000"/>
              </a:lnSpc>
              <a:spcBef>
                <a:spcPts val="0"/>
              </a:spcBef>
              <a:spcAft>
                <a:spcPts val="0"/>
              </a:spcAft>
              <a:buSzPts val="1600"/>
              <a:buNone/>
              <a:defRPr b="0" sz="1600"/>
            </a:lvl3pPr>
            <a:lvl4pPr lvl="3" rtl="0">
              <a:lnSpc>
                <a:spcPct val="100000"/>
              </a:lnSpc>
              <a:spcBef>
                <a:spcPts val="0"/>
              </a:spcBef>
              <a:spcAft>
                <a:spcPts val="0"/>
              </a:spcAft>
              <a:buSzPts val="1600"/>
              <a:buNone/>
              <a:defRPr b="0" sz="1600"/>
            </a:lvl4pPr>
            <a:lvl5pPr lvl="4" rtl="0">
              <a:lnSpc>
                <a:spcPct val="100000"/>
              </a:lnSpc>
              <a:spcBef>
                <a:spcPts val="0"/>
              </a:spcBef>
              <a:spcAft>
                <a:spcPts val="0"/>
              </a:spcAft>
              <a:buSzPts val="1600"/>
              <a:buNone/>
              <a:defRPr b="0" sz="1600"/>
            </a:lvl5pPr>
            <a:lvl6pPr lvl="5" rtl="0">
              <a:lnSpc>
                <a:spcPct val="100000"/>
              </a:lnSpc>
              <a:spcBef>
                <a:spcPts val="0"/>
              </a:spcBef>
              <a:spcAft>
                <a:spcPts val="0"/>
              </a:spcAft>
              <a:buSzPts val="1600"/>
              <a:buNone/>
              <a:defRPr b="0" sz="1600"/>
            </a:lvl6pPr>
            <a:lvl7pPr lvl="6" rtl="0">
              <a:lnSpc>
                <a:spcPct val="100000"/>
              </a:lnSpc>
              <a:spcBef>
                <a:spcPts val="0"/>
              </a:spcBef>
              <a:spcAft>
                <a:spcPts val="0"/>
              </a:spcAft>
              <a:buSzPts val="1600"/>
              <a:buNone/>
              <a:defRPr b="0" sz="1600"/>
            </a:lvl7pPr>
            <a:lvl8pPr lvl="7" rtl="0">
              <a:lnSpc>
                <a:spcPct val="100000"/>
              </a:lnSpc>
              <a:spcBef>
                <a:spcPts val="0"/>
              </a:spcBef>
              <a:spcAft>
                <a:spcPts val="0"/>
              </a:spcAft>
              <a:buSzPts val="1600"/>
              <a:buNone/>
              <a:defRPr b="0" sz="1600"/>
            </a:lvl8pPr>
            <a:lvl9pPr lvl="8" rtl="0">
              <a:lnSpc>
                <a:spcPct val="100000"/>
              </a:lnSpc>
              <a:spcBef>
                <a:spcPts val="0"/>
              </a:spcBef>
              <a:spcAft>
                <a:spcPts val="0"/>
              </a:spcAft>
              <a:buSzPts val="1600"/>
              <a:buNone/>
              <a:defRPr b="0" sz="1600"/>
            </a:lvl9pPr>
          </a:lstStyle>
          <a:p/>
        </p:txBody>
      </p:sp>
      <p:sp>
        <p:nvSpPr>
          <p:cNvPr id="132" name="Google Shape;132;p20"/>
          <p:cNvSpPr txBox="1"/>
          <p:nvPr>
            <p:ph idx="1" type="subTitle"/>
          </p:nvPr>
        </p:nvSpPr>
        <p:spPr>
          <a:xfrm>
            <a:off x="3750050" y="360000"/>
            <a:ext cx="2456400" cy="540000"/>
          </a:xfrm>
          <a:prstGeom prst="rect">
            <a:avLst/>
          </a:prstGeom>
        </p:spPr>
        <p:txBody>
          <a:bodyPr anchorCtr="0" anchor="t" bIns="0" lIns="0" spcFirstLastPara="1" rIns="0" wrap="square" tIns="0">
            <a:spAutoFit/>
          </a:bodyPr>
          <a:lstStyle>
            <a:lvl1pPr lvl="0" rtl="0">
              <a:spcBef>
                <a:spcPts val="0"/>
              </a:spcBef>
              <a:spcAft>
                <a:spcPts val="0"/>
              </a:spcAft>
              <a:buClr>
                <a:schemeClr val="lt1"/>
              </a:buClr>
              <a:buSzPts val="1200"/>
              <a:buNone/>
              <a:defRPr b="1" sz="1200">
                <a:solidFill>
                  <a:schemeClr val="lt1"/>
                </a:solidFill>
              </a:defRPr>
            </a:lvl1pPr>
            <a:lvl2pPr lvl="1" rtl="0">
              <a:spcBef>
                <a:spcPts val="1600"/>
              </a:spcBef>
              <a:spcAft>
                <a:spcPts val="0"/>
              </a:spcAft>
              <a:buClr>
                <a:schemeClr val="lt1"/>
              </a:buClr>
              <a:buSzPts val="1200"/>
              <a:buNone/>
              <a:defRPr b="1" sz="1200">
                <a:solidFill>
                  <a:schemeClr val="lt1"/>
                </a:solidFill>
              </a:defRPr>
            </a:lvl2pPr>
            <a:lvl3pPr lvl="2" rtl="0">
              <a:spcBef>
                <a:spcPts val="1600"/>
              </a:spcBef>
              <a:spcAft>
                <a:spcPts val="0"/>
              </a:spcAft>
              <a:buClr>
                <a:schemeClr val="lt1"/>
              </a:buClr>
              <a:buSzPts val="1200"/>
              <a:buNone/>
              <a:defRPr b="1" sz="1200">
                <a:solidFill>
                  <a:schemeClr val="lt1"/>
                </a:solidFill>
              </a:defRPr>
            </a:lvl3pPr>
            <a:lvl4pPr lvl="3" rtl="0">
              <a:spcBef>
                <a:spcPts val="1600"/>
              </a:spcBef>
              <a:spcAft>
                <a:spcPts val="0"/>
              </a:spcAft>
              <a:buClr>
                <a:schemeClr val="lt1"/>
              </a:buClr>
              <a:buSzPts val="1200"/>
              <a:buNone/>
              <a:defRPr b="1" sz="1200">
                <a:solidFill>
                  <a:schemeClr val="lt1"/>
                </a:solidFill>
              </a:defRPr>
            </a:lvl4pPr>
            <a:lvl5pPr lvl="4" rtl="0">
              <a:spcBef>
                <a:spcPts val="1600"/>
              </a:spcBef>
              <a:spcAft>
                <a:spcPts val="0"/>
              </a:spcAft>
              <a:buClr>
                <a:schemeClr val="lt1"/>
              </a:buClr>
              <a:buSzPts val="1200"/>
              <a:buNone/>
              <a:defRPr b="1" sz="1200">
                <a:solidFill>
                  <a:schemeClr val="lt1"/>
                </a:solidFill>
              </a:defRPr>
            </a:lvl5pPr>
            <a:lvl6pPr lvl="5" rtl="0">
              <a:spcBef>
                <a:spcPts val="1600"/>
              </a:spcBef>
              <a:spcAft>
                <a:spcPts val="0"/>
              </a:spcAft>
              <a:buClr>
                <a:schemeClr val="lt1"/>
              </a:buClr>
              <a:buSzPts val="1200"/>
              <a:buNone/>
              <a:defRPr b="1" sz="1200">
                <a:solidFill>
                  <a:schemeClr val="lt1"/>
                </a:solidFill>
              </a:defRPr>
            </a:lvl6pPr>
            <a:lvl7pPr lvl="6" rtl="0">
              <a:spcBef>
                <a:spcPts val="1600"/>
              </a:spcBef>
              <a:spcAft>
                <a:spcPts val="0"/>
              </a:spcAft>
              <a:buClr>
                <a:schemeClr val="lt1"/>
              </a:buClr>
              <a:buSzPts val="1200"/>
              <a:buNone/>
              <a:defRPr b="1" sz="1200">
                <a:solidFill>
                  <a:schemeClr val="lt1"/>
                </a:solidFill>
              </a:defRPr>
            </a:lvl7pPr>
            <a:lvl8pPr lvl="7" rtl="0">
              <a:spcBef>
                <a:spcPts val="1600"/>
              </a:spcBef>
              <a:spcAft>
                <a:spcPts val="0"/>
              </a:spcAft>
              <a:buClr>
                <a:schemeClr val="lt1"/>
              </a:buClr>
              <a:buSzPts val="1200"/>
              <a:buNone/>
              <a:defRPr b="1" sz="1200">
                <a:solidFill>
                  <a:schemeClr val="lt1"/>
                </a:solidFill>
              </a:defRPr>
            </a:lvl8pPr>
            <a:lvl9pPr lvl="8" rtl="0">
              <a:spcBef>
                <a:spcPts val="1600"/>
              </a:spcBef>
              <a:spcAft>
                <a:spcPts val="1600"/>
              </a:spcAft>
              <a:buClr>
                <a:schemeClr val="lt1"/>
              </a:buClr>
              <a:buSzPts val="1200"/>
              <a:buNone/>
              <a:defRPr b="1" sz="1200">
                <a:solidFill>
                  <a:schemeClr val="lt1"/>
                </a:solidFill>
              </a:defRPr>
            </a:lvl9pPr>
          </a:lstStyle>
          <a:p/>
        </p:txBody>
      </p:sp>
      <p:sp>
        <p:nvSpPr>
          <p:cNvPr id="133" name="Google Shape;133;p20"/>
          <p:cNvSpPr txBox="1"/>
          <p:nvPr>
            <p:ph idx="2" type="subTitle"/>
          </p:nvPr>
        </p:nvSpPr>
        <p:spPr>
          <a:xfrm>
            <a:off x="6327600" y="360000"/>
            <a:ext cx="2456400" cy="540000"/>
          </a:xfrm>
          <a:prstGeom prst="rect">
            <a:avLst/>
          </a:prstGeom>
        </p:spPr>
        <p:txBody>
          <a:bodyPr anchorCtr="0" anchor="t" bIns="0" lIns="0" spcFirstLastPara="1" rIns="0" wrap="square" tIns="0">
            <a:spAutoFit/>
          </a:bodyPr>
          <a:lstStyle>
            <a:lvl1pPr lvl="0" rtl="0">
              <a:spcBef>
                <a:spcPts val="0"/>
              </a:spcBef>
              <a:spcAft>
                <a:spcPts val="0"/>
              </a:spcAft>
              <a:buClr>
                <a:schemeClr val="lt1"/>
              </a:buClr>
              <a:buSzPts val="1200"/>
              <a:buNone/>
              <a:defRPr b="1" sz="1200">
                <a:solidFill>
                  <a:schemeClr val="lt1"/>
                </a:solidFill>
              </a:defRPr>
            </a:lvl1pPr>
            <a:lvl2pPr lvl="1" rtl="0">
              <a:spcBef>
                <a:spcPts val="1600"/>
              </a:spcBef>
              <a:spcAft>
                <a:spcPts val="0"/>
              </a:spcAft>
              <a:buClr>
                <a:schemeClr val="lt1"/>
              </a:buClr>
              <a:buSzPts val="1200"/>
              <a:buNone/>
              <a:defRPr b="1" sz="1200">
                <a:solidFill>
                  <a:schemeClr val="lt1"/>
                </a:solidFill>
              </a:defRPr>
            </a:lvl2pPr>
            <a:lvl3pPr lvl="2" rtl="0">
              <a:spcBef>
                <a:spcPts val="1600"/>
              </a:spcBef>
              <a:spcAft>
                <a:spcPts val="0"/>
              </a:spcAft>
              <a:buClr>
                <a:schemeClr val="lt1"/>
              </a:buClr>
              <a:buSzPts val="1200"/>
              <a:buNone/>
              <a:defRPr b="1" sz="1200">
                <a:solidFill>
                  <a:schemeClr val="lt1"/>
                </a:solidFill>
              </a:defRPr>
            </a:lvl3pPr>
            <a:lvl4pPr lvl="3" rtl="0">
              <a:spcBef>
                <a:spcPts val="1600"/>
              </a:spcBef>
              <a:spcAft>
                <a:spcPts val="0"/>
              </a:spcAft>
              <a:buClr>
                <a:schemeClr val="lt1"/>
              </a:buClr>
              <a:buSzPts val="1200"/>
              <a:buNone/>
              <a:defRPr b="1" sz="1200">
                <a:solidFill>
                  <a:schemeClr val="lt1"/>
                </a:solidFill>
              </a:defRPr>
            </a:lvl4pPr>
            <a:lvl5pPr lvl="4" rtl="0">
              <a:spcBef>
                <a:spcPts val="1600"/>
              </a:spcBef>
              <a:spcAft>
                <a:spcPts val="0"/>
              </a:spcAft>
              <a:buClr>
                <a:schemeClr val="lt1"/>
              </a:buClr>
              <a:buSzPts val="1200"/>
              <a:buNone/>
              <a:defRPr b="1" sz="1200">
                <a:solidFill>
                  <a:schemeClr val="lt1"/>
                </a:solidFill>
              </a:defRPr>
            </a:lvl5pPr>
            <a:lvl6pPr lvl="5" rtl="0">
              <a:spcBef>
                <a:spcPts val="1600"/>
              </a:spcBef>
              <a:spcAft>
                <a:spcPts val="0"/>
              </a:spcAft>
              <a:buClr>
                <a:schemeClr val="lt1"/>
              </a:buClr>
              <a:buSzPts val="1200"/>
              <a:buNone/>
              <a:defRPr b="1" sz="1200">
                <a:solidFill>
                  <a:schemeClr val="lt1"/>
                </a:solidFill>
              </a:defRPr>
            </a:lvl6pPr>
            <a:lvl7pPr lvl="6" rtl="0">
              <a:spcBef>
                <a:spcPts val="1600"/>
              </a:spcBef>
              <a:spcAft>
                <a:spcPts val="0"/>
              </a:spcAft>
              <a:buClr>
                <a:schemeClr val="lt1"/>
              </a:buClr>
              <a:buSzPts val="1200"/>
              <a:buNone/>
              <a:defRPr b="1" sz="1200">
                <a:solidFill>
                  <a:schemeClr val="lt1"/>
                </a:solidFill>
              </a:defRPr>
            </a:lvl7pPr>
            <a:lvl8pPr lvl="7" rtl="0">
              <a:spcBef>
                <a:spcPts val="1600"/>
              </a:spcBef>
              <a:spcAft>
                <a:spcPts val="0"/>
              </a:spcAft>
              <a:buClr>
                <a:schemeClr val="lt1"/>
              </a:buClr>
              <a:buSzPts val="1200"/>
              <a:buNone/>
              <a:defRPr b="1" sz="1200">
                <a:solidFill>
                  <a:schemeClr val="lt1"/>
                </a:solidFill>
              </a:defRPr>
            </a:lvl8pPr>
            <a:lvl9pPr lvl="8" rtl="0">
              <a:spcBef>
                <a:spcPts val="1600"/>
              </a:spcBef>
              <a:spcAft>
                <a:spcPts val="1600"/>
              </a:spcAft>
              <a:buClr>
                <a:schemeClr val="lt1"/>
              </a:buClr>
              <a:buSzPts val="1200"/>
              <a:buNone/>
              <a:defRPr b="1" sz="1200">
                <a:solidFill>
                  <a:schemeClr val="lt1"/>
                </a:solidFill>
              </a:defRPr>
            </a:lvl9pPr>
          </a:lstStyle>
          <a:p/>
        </p:txBody>
      </p:sp>
      <p:sp>
        <p:nvSpPr>
          <p:cNvPr id="134" name="Google Shape;134;p20"/>
          <p:cNvSpPr txBox="1"/>
          <p:nvPr>
            <p:ph idx="3" type="subTitle"/>
          </p:nvPr>
        </p:nvSpPr>
        <p:spPr>
          <a:xfrm>
            <a:off x="3750050" y="653025"/>
            <a:ext cx="2456400" cy="1326900"/>
          </a:xfrm>
          <a:prstGeom prst="rect">
            <a:avLst/>
          </a:prstGeom>
        </p:spPr>
        <p:txBody>
          <a:bodyPr anchorCtr="0" anchor="t" bIns="0" lIns="0" spcFirstLastPara="1" rIns="0" wrap="square" tIns="0">
            <a:noAutofit/>
          </a:bodyPr>
          <a:lstStyle>
            <a:lvl1pPr lvl="0" rtl="0">
              <a:spcBef>
                <a:spcPts val="0"/>
              </a:spcBef>
              <a:spcAft>
                <a:spcPts val="0"/>
              </a:spcAft>
              <a:buClr>
                <a:schemeClr val="lt1"/>
              </a:buClr>
              <a:buSzPts val="1000"/>
              <a:buNone/>
              <a:defRPr sz="1000">
                <a:solidFill>
                  <a:schemeClr val="lt1"/>
                </a:solidFill>
              </a:defRPr>
            </a:lvl1pPr>
            <a:lvl2pPr lvl="1" rtl="0">
              <a:spcBef>
                <a:spcPts val="1600"/>
              </a:spcBef>
              <a:spcAft>
                <a:spcPts val="0"/>
              </a:spcAft>
              <a:buClr>
                <a:schemeClr val="lt1"/>
              </a:buClr>
              <a:buSzPts val="1200"/>
              <a:buNone/>
              <a:defRPr sz="1200">
                <a:solidFill>
                  <a:schemeClr val="lt1"/>
                </a:solidFill>
              </a:defRPr>
            </a:lvl2pPr>
            <a:lvl3pPr lvl="2" rtl="0">
              <a:spcBef>
                <a:spcPts val="1600"/>
              </a:spcBef>
              <a:spcAft>
                <a:spcPts val="0"/>
              </a:spcAft>
              <a:buClr>
                <a:schemeClr val="lt1"/>
              </a:buClr>
              <a:buSzPts val="1200"/>
              <a:buNone/>
              <a:defRPr sz="1200">
                <a:solidFill>
                  <a:schemeClr val="lt1"/>
                </a:solidFill>
              </a:defRPr>
            </a:lvl3pPr>
            <a:lvl4pPr lvl="3" rtl="0">
              <a:spcBef>
                <a:spcPts val="1600"/>
              </a:spcBef>
              <a:spcAft>
                <a:spcPts val="0"/>
              </a:spcAft>
              <a:buClr>
                <a:schemeClr val="lt1"/>
              </a:buClr>
              <a:buSzPts val="1200"/>
              <a:buNone/>
              <a:defRPr sz="1200">
                <a:solidFill>
                  <a:schemeClr val="lt1"/>
                </a:solidFill>
              </a:defRPr>
            </a:lvl4pPr>
            <a:lvl5pPr lvl="4" rtl="0">
              <a:spcBef>
                <a:spcPts val="1600"/>
              </a:spcBef>
              <a:spcAft>
                <a:spcPts val="0"/>
              </a:spcAft>
              <a:buClr>
                <a:schemeClr val="lt1"/>
              </a:buClr>
              <a:buSzPts val="1200"/>
              <a:buNone/>
              <a:defRPr sz="1200">
                <a:solidFill>
                  <a:schemeClr val="lt1"/>
                </a:solidFill>
              </a:defRPr>
            </a:lvl5pPr>
            <a:lvl6pPr lvl="5" rtl="0">
              <a:spcBef>
                <a:spcPts val="1600"/>
              </a:spcBef>
              <a:spcAft>
                <a:spcPts val="0"/>
              </a:spcAft>
              <a:buClr>
                <a:schemeClr val="lt1"/>
              </a:buClr>
              <a:buSzPts val="1200"/>
              <a:buNone/>
              <a:defRPr sz="1200">
                <a:solidFill>
                  <a:schemeClr val="lt1"/>
                </a:solidFill>
              </a:defRPr>
            </a:lvl6pPr>
            <a:lvl7pPr lvl="6" rtl="0">
              <a:spcBef>
                <a:spcPts val="1600"/>
              </a:spcBef>
              <a:spcAft>
                <a:spcPts val="0"/>
              </a:spcAft>
              <a:buClr>
                <a:schemeClr val="lt1"/>
              </a:buClr>
              <a:buSzPts val="1200"/>
              <a:buNone/>
              <a:defRPr sz="1200">
                <a:solidFill>
                  <a:schemeClr val="lt1"/>
                </a:solidFill>
              </a:defRPr>
            </a:lvl7pPr>
            <a:lvl8pPr lvl="7" rtl="0">
              <a:spcBef>
                <a:spcPts val="1600"/>
              </a:spcBef>
              <a:spcAft>
                <a:spcPts val="0"/>
              </a:spcAft>
              <a:buClr>
                <a:schemeClr val="lt1"/>
              </a:buClr>
              <a:buSzPts val="1200"/>
              <a:buNone/>
              <a:defRPr sz="1200">
                <a:solidFill>
                  <a:schemeClr val="lt1"/>
                </a:solidFill>
              </a:defRPr>
            </a:lvl8pPr>
            <a:lvl9pPr lvl="8" rtl="0">
              <a:spcBef>
                <a:spcPts val="1600"/>
              </a:spcBef>
              <a:spcAft>
                <a:spcPts val="1600"/>
              </a:spcAft>
              <a:buClr>
                <a:schemeClr val="lt1"/>
              </a:buClr>
              <a:buSzPts val="1200"/>
              <a:buNone/>
              <a:defRPr sz="1200">
                <a:solidFill>
                  <a:schemeClr val="lt1"/>
                </a:solidFill>
              </a:defRPr>
            </a:lvl9pPr>
          </a:lstStyle>
          <a:p/>
        </p:txBody>
      </p:sp>
      <p:sp>
        <p:nvSpPr>
          <p:cNvPr id="135" name="Google Shape;135;p20"/>
          <p:cNvSpPr txBox="1"/>
          <p:nvPr>
            <p:ph idx="4" type="subTitle"/>
          </p:nvPr>
        </p:nvSpPr>
        <p:spPr>
          <a:xfrm>
            <a:off x="6327600" y="653025"/>
            <a:ext cx="2456400" cy="1326900"/>
          </a:xfrm>
          <a:prstGeom prst="rect">
            <a:avLst/>
          </a:prstGeom>
        </p:spPr>
        <p:txBody>
          <a:bodyPr anchorCtr="0" anchor="t" bIns="0" lIns="0" spcFirstLastPara="1" rIns="0" wrap="square" tIns="0">
            <a:noAutofit/>
          </a:bodyPr>
          <a:lstStyle>
            <a:lvl1pPr lvl="0" rtl="0">
              <a:spcBef>
                <a:spcPts val="0"/>
              </a:spcBef>
              <a:spcAft>
                <a:spcPts val="0"/>
              </a:spcAft>
              <a:buClr>
                <a:schemeClr val="lt1"/>
              </a:buClr>
              <a:buSzPts val="1000"/>
              <a:buNone/>
              <a:defRPr sz="1000">
                <a:solidFill>
                  <a:schemeClr val="lt1"/>
                </a:solidFill>
              </a:defRPr>
            </a:lvl1pPr>
            <a:lvl2pPr lvl="1" rtl="0">
              <a:spcBef>
                <a:spcPts val="1600"/>
              </a:spcBef>
              <a:spcAft>
                <a:spcPts val="0"/>
              </a:spcAft>
              <a:buClr>
                <a:schemeClr val="lt1"/>
              </a:buClr>
              <a:buSzPts val="1200"/>
              <a:buNone/>
              <a:defRPr sz="1200">
                <a:solidFill>
                  <a:schemeClr val="lt1"/>
                </a:solidFill>
              </a:defRPr>
            </a:lvl2pPr>
            <a:lvl3pPr lvl="2" rtl="0">
              <a:spcBef>
                <a:spcPts val="1600"/>
              </a:spcBef>
              <a:spcAft>
                <a:spcPts val="0"/>
              </a:spcAft>
              <a:buClr>
                <a:schemeClr val="lt1"/>
              </a:buClr>
              <a:buSzPts val="1200"/>
              <a:buNone/>
              <a:defRPr sz="1200">
                <a:solidFill>
                  <a:schemeClr val="lt1"/>
                </a:solidFill>
              </a:defRPr>
            </a:lvl3pPr>
            <a:lvl4pPr lvl="3" rtl="0">
              <a:spcBef>
                <a:spcPts val="1600"/>
              </a:spcBef>
              <a:spcAft>
                <a:spcPts val="0"/>
              </a:spcAft>
              <a:buClr>
                <a:schemeClr val="lt1"/>
              </a:buClr>
              <a:buSzPts val="1200"/>
              <a:buNone/>
              <a:defRPr sz="1200">
                <a:solidFill>
                  <a:schemeClr val="lt1"/>
                </a:solidFill>
              </a:defRPr>
            </a:lvl4pPr>
            <a:lvl5pPr lvl="4" rtl="0">
              <a:spcBef>
                <a:spcPts val="1600"/>
              </a:spcBef>
              <a:spcAft>
                <a:spcPts val="0"/>
              </a:spcAft>
              <a:buClr>
                <a:schemeClr val="lt1"/>
              </a:buClr>
              <a:buSzPts val="1200"/>
              <a:buNone/>
              <a:defRPr sz="1200">
                <a:solidFill>
                  <a:schemeClr val="lt1"/>
                </a:solidFill>
              </a:defRPr>
            </a:lvl5pPr>
            <a:lvl6pPr lvl="5" rtl="0">
              <a:spcBef>
                <a:spcPts val="1600"/>
              </a:spcBef>
              <a:spcAft>
                <a:spcPts val="0"/>
              </a:spcAft>
              <a:buClr>
                <a:schemeClr val="lt1"/>
              </a:buClr>
              <a:buSzPts val="1200"/>
              <a:buNone/>
              <a:defRPr sz="1200">
                <a:solidFill>
                  <a:schemeClr val="lt1"/>
                </a:solidFill>
              </a:defRPr>
            </a:lvl6pPr>
            <a:lvl7pPr lvl="6" rtl="0">
              <a:spcBef>
                <a:spcPts val="1600"/>
              </a:spcBef>
              <a:spcAft>
                <a:spcPts val="0"/>
              </a:spcAft>
              <a:buClr>
                <a:schemeClr val="lt1"/>
              </a:buClr>
              <a:buSzPts val="1200"/>
              <a:buNone/>
              <a:defRPr sz="1200">
                <a:solidFill>
                  <a:schemeClr val="lt1"/>
                </a:solidFill>
              </a:defRPr>
            </a:lvl7pPr>
            <a:lvl8pPr lvl="7" rtl="0">
              <a:spcBef>
                <a:spcPts val="1600"/>
              </a:spcBef>
              <a:spcAft>
                <a:spcPts val="0"/>
              </a:spcAft>
              <a:buClr>
                <a:schemeClr val="lt1"/>
              </a:buClr>
              <a:buSzPts val="1200"/>
              <a:buNone/>
              <a:defRPr sz="1200">
                <a:solidFill>
                  <a:schemeClr val="lt1"/>
                </a:solidFill>
              </a:defRPr>
            </a:lvl8pPr>
            <a:lvl9pPr lvl="8" rtl="0">
              <a:spcBef>
                <a:spcPts val="1600"/>
              </a:spcBef>
              <a:spcAft>
                <a:spcPts val="1600"/>
              </a:spcAft>
              <a:buClr>
                <a:schemeClr val="lt1"/>
              </a:buClr>
              <a:buSzPts val="1200"/>
              <a:buNone/>
              <a:defRPr sz="1200">
                <a:solidFill>
                  <a:schemeClr val="lt1"/>
                </a:solidFill>
              </a:defRPr>
            </a:lvl9pPr>
          </a:lstStyle>
          <a:p/>
        </p:txBody>
      </p:sp>
      <p:sp>
        <p:nvSpPr>
          <p:cNvPr id="136" name="Google Shape;136;p20"/>
          <p:cNvSpPr/>
          <p:nvPr>
            <p:ph idx="5" type="pic"/>
          </p:nvPr>
        </p:nvSpPr>
        <p:spPr>
          <a:xfrm>
            <a:off x="373000" y="1980000"/>
            <a:ext cx="3255900" cy="2700000"/>
          </a:xfrm>
          <a:prstGeom prst="roundRect">
            <a:avLst>
              <a:gd fmla="val 5100" name="adj"/>
            </a:avLst>
          </a:prstGeom>
          <a:noFill/>
          <a:ln>
            <a:noFill/>
          </a:ln>
        </p:spPr>
      </p:sp>
      <p:sp>
        <p:nvSpPr>
          <p:cNvPr id="137" name="Google Shape;137;p20"/>
          <p:cNvSpPr/>
          <p:nvPr>
            <p:ph idx="6" type="pic"/>
          </p:nvPr>
        </p:nvSpPr>
        <p:spPr>
          <a:xfrm>
            <a:off x="3750050" y="1980000"/>
            <a:ext cx="2456400" cy="2700000"/>
          </a:xfrm>
          <a:prstGeom prst="roundRect">
            <a:avLst>
              <a:gd fmla="val 5100" name="adj"/>
            </a:avLst>
          </a:prstGeom>
          <a:noFill/>
          <a:ln>
            <a:noFill/>
          </a:ln>
        </p:spPr>
      </p:sp>
      <p:sp>
        <p:nvSpPr>
          <p:cNvPr id="138" name="Google Shape;138;p20"/>
          <p:cNvSpPr/>
          <p:nvPr>
            <p:ph idx="7" type="pic"/>
          </p:nvPr>
        </p:nvSpPr>
        <p:spPr>
          <a:xfrm>
            <a:off x="6327600" y="1980000"/>
            <a:ext cx="2456400" cy="2700000"/>
          </a:xfrm>
          <a:prstGeom prst="roundRect">
            <a:avLst>
              <a:gd fmla="val 5100" name="adj"/>
            </a:avLst>
          </a:prstGeom>
          <a:noFill/>
          <a:ln>
            <a:noFill/>
          </a:ln>
        </p:spPr>
      </p:sp>
      <p:sp>
        <p:nvSpPr>
          <p:cNvPr id="139" name="Google Shape;139;p20"/>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pagina 2">
  <p:cSld name="CUSTOM_2_1_3">
    <p:bg>
      <p:bgPr>
        <a:solidFill>
          <a:schemeClr val="dk1"/>
        </a:solidFill>
      </p:bgPr>
    </p:bg>
    <p:spTree>
      <p:nvGrpSpPr>
        <p:cNvPr id="16"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b="0" l="16598" r="16605" t="0"/>
          <a:stretch/>
        </p:blipFill>
        <p:spPr>
          <a:xfrm>
            <a:off x="4857850" y="781600"/>
            <a:ext cx="3485450" cy="3485450"/>
          </a:xfrm>
          <a:prstGeom prst="rect">
            <a:avLst/>
          </a:prstGeom>
          <a:noFill/>
          <a:ln>
            <a:noFill/>
          </a:ln>
        </p:spPr>
      </p:pic>
      <p:pic>
        <p:nvPicPr>
          <p:cNvPr id="18" name="Google Shape;18;p3"/>
          <p:cNvPicPr preferRelativeResize="0"/>
          <p:nvPr/>
        </p:nvPicPr>
        <p:blipFill rotWithShape="1">
          <a:blip r:embed="rId3">
            <a:alphaModFix/>
          </a:blip>
          <a:srcRect b="0" l="9714" r="0" t="0"/>
          <a:stretch/>
        </p:blipFill>
        <p:spPr>
          <a:xfrm>
            <a:off x="4500000" y="0"/>
            <a:ext cx="4644000" cy="5143500"/>
          </a:xfrm>
          <a:prstGeom prst="rect">
            <a:avLst/>
          </a:prstGeom>
          <a:noFill/>
          <a:ln>
            <a:noFill/>
          </a:ln>
        </p:spPr>
      </p:pic>
      <p:sp>
        <p:nvSpPr>
          <p:cNvPr id="19" name="Google Shape;19;p3"/>
          <p:cNvSpPr txBox="1"/>
          <p:nvPr>
            <p:ph type="title"/>
          </p:nvPr>
        </p:nvSpPr>
        <p:spPr>
          <a:xfrm>
            <a:off x="360000" y="1440000"/>
            <a:ext cx="4140000" cy="2160000"/>
          </a:xfrm>
          <a:prstGeom prst="rect">
            <a:avLst/>
          </a:prstGeom>
        </p:spPr>
        <p:txBody>
          <a:bodyPr anchorCtr="0" anchor="t" bIns="0" lIns="0" spcFirstLastPara="1" rIns="0" wrap="square" tIns="0">
            <a:noAutofit/>
          </a:bodyPr>
          <a:lstStyle>
            <a:lvl1pPr lvl="0" rtl="0">
              <a:lnSpc>
                <a:spcPct val="85000"/>
              </a:lnSpc>
              <a:spcBef>
                <a:spcPts val="0"/>
              </a:spcBef>
              <a:spcAft>
                <a:spcPts val="0"/>
              </a:spcAft>
              <a:buSzPts val="5000"/>
              <a:buNone/>
              <a:defRPr b="1" sz="5000">
                <a:latin typeface="Red Hat Display"/>
                <a:ea typeface="Red Hat Display"/>
                <a:cs typeface="Red Hat Display"/>
                <a:sym typeface="Red Hat Display"/>
              </a:defRPr>
            </a:lvl1pPr>
            <a:lvl2pPr lvl="1" rtl="0">
              <a:lnSpc>
                <a:spcPct val="75000"/>
              </a:lnSpc>
              <a:spcBef>
                <a:spcPts val="0"/>
              </a:spcBef>
              <a:spcAft>
                <a:spcPts val="0"/>
              </a:spcAft>
              <a:buSzPts val="5000"/>
              <a:buNone/>
              <a:defRPr sz="5000"/>
            </a:lvl2pPr>
            <a:lvl3pPr lvl="2" rtl="0">
              <a:lnSpc>
                <a:spcPct val="75000"/>
              </a:lnSpc>
              <a:spcBef>
                <a:spcPts val="0"/>
              </a:spcBef>
              <a:spcAft>
                <a:spcPts val="0"/>
              </a:spcAft>
              <a:buSzPts val="5000"/>
              <a:buNone/>
              <a:defRPr sz="5000"/>
            </a:lvl3pPr>
            <a:lvl4pPr lvl="3" rtl="0">
              <a:lnSpc>
                <a:spcPct val="75000"/>
              </a:lnSpc>
              <a:spcBef>
                <a:spcPts val="0"/>
              </a:spcBef>
              <a:spcAft>
                <a:spcPts val="0"/>
              </a:spcAft>
              <a:buSzPts val="5000"/>
              <a:buNone/>
              <a:defRPr sz="5000"/>
            </a:lvl4pPr>
            <a:lvl5pPr lvl="4" rtl="0">
              <a:lnSpc>
                <a:spcPct val="75000"/>
              </a:lnSpc>
              <a:spcBef>
                <a:spcPts val="0"/>
              </a:spcBef>
              <a:spcAft>
                <a:spcPts val="0"/>
              </a:spcAft>
              <a:buSzPts val="5000"/>
              <a:buNone/>
              <a:defRPr sz="5000"/>
            </a:lvl5pPr>
            <a:lvl6pPr lvl="5" rtl="0">
              <a:lnSpc>
                <a:spcPct val="75000"/>
              </a:lnSpc>
              <a:spcBef>
                <a:spcPts val="0"/>
              </a:spcBef>
              <a:spcAft>
                <a:spcPts val="0"/>
              </a:spcAft>
              <a:buSzPts val="5000"/>
              <a:buNone/>
              <a:defRPr sz="5000"/>
            </a:lvl6pPr>
            <a:lvl7pPr lvl="6" rtl="0">
              <a:lnSpc>
                <a:spcPct val="75000"/>
              </a:lnSpc>
              <a:spcBef>
                <a:spcPts val="0"/>
              </a:spcBef>
              <a:spcAft>
                <a:spcPts val="0"/>
              </a:spcAft>
              <a:buSzPts val="5000"/>
              <a:buNone/>
              <a:defRPr sz="5000"/>
            </a:lvl7pPr>
            <a:lvl8pPr lvl="7" rtl="0">
              <a:lnSpc>
                <a:spcPct val="75000"/>
              </a:lnSpc>
              <a:spcBef>
                <a:spcPts val="0"/>
              </a:spcBef>
              <a:spcAft>
                <a:spcPts val="0"/>
              </a:spcAft>
              <a:buSzPts val="5000"/>
              <a:buNone/>
              <a:defRPr sz="5000"/>
            </a:lvl8pPr>
            <a:lvl9pPr lvl="8" rtl="0">
              <a:lnSpc>
                <a:spcPct val="75000"/>
              </a:lnSpc>
              <a:spcBef>
                <a:spcPts val="0"/>
              </a:spcBef>
              <a:spcAft>
                <a:spcPts val="0"/>
              </a:spcAft>
              <a:buSzPts val="5000"/>
              <a:buNone/>
              <a:defRPr sz="5000"/>
            </a:lvl9pPr>
          </a:lstStyle>
          <a:p/>
        </p:txBody>
      </p:sp>
      <p:sp>
        <p:nvSpPr>
          <p:cNvPr id="20" name="Google Shape;20;p3"/>
          <p:cNvSpPr txBox="1"/>
          <p:nvPr>
            <p:ph idx="1" type="subTitle"/>
          </p:nvPr>
        </p:nvSpPr>
        <p:spPr>
          <a:xfrm>
            <a:off x="360000" y="3600000"/>
            <a:ext cx="4140000" cy="1080000"/>
          </a:xfrm>
          <a:prstGeom prst="rect">
            <a:avLst/>
          </a:prstGeom>
        </p:spPr>
        <p:txBody>
          <a:bodyPr anchorCtr="0" anchor="t" bIns="0" lIns="0" spcFirstLastPara="1" rIns="0" wrap="square" tIns="90000">
            <a:noAutofit/>
          </a:bodyPr>
          <a:lstStyle>
            <a:lvl1pPr lvl="0" rtl="0">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21" name="Google Shape;21;p3"/>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1"/>
                </a:solidFill>
                <a:latin typeface="Red Hat Display"/>
                <a:ea typeface="Red Hat Display"/>
                <a:cs typeface="Red Hat Display"/>
                <a:sym typeface="Red Hat Display"/>
              </a:defRPr>
            </a:lvl1pPr>
            <a:lvl2pPr lvl="1" rtl="0" algn="ctr">
              <a:buNone/>
              <a:defRPr sz="800">
                <a:solidFill>
                  <a:schemeClr val="accent1"/>
                </a:solidFill>
                <a:latin typeface="Red Hat Display"/>
                <a:ea typeface="Red Hat Display"/>
                <a:cs typeface="Red Hat Display"/>
                <a:sym typeface="Red Hat Display"/>
              </a:defRPr>
            </a:lvl2pPr>
            <a:lvl3pPr lvl="2" rtl="0" algn="ctr">
              <a:buNone/>
              <a:defRPr sz="800">
                <a:solidFill>
                  <a:schemeClr val="accent1"/>
                </a:solidFill>
                <a:latin typeface="Red Hat Display"/>
                <a:ea typeface="Red Hat Display"/>
                <a:cs typeface="Red Hat Display"/>
                <a:sym typeface="Red Hat Display"/>
              </a:defRPr>
            </a:lvl3pPr>
            <a:lvl4pPr lvl="3" rtl="0" algn="ctr">
              <a:buNone/>
              <a:defRPr sz="800">
                <a:solidFill>
                  <a:schemeClr val="accent1"/>
                </a:solidFill>
                <a:latin typeface="Red Hat Display"/>
                <a:ea typeface="Red Hat Display"/>
                <a:cs typeface="Red Hat Display"/>
                <a:sym typeface="Red Hat Display"/>
              </a:defRPr>
            </a:lvl4pPr>
            <a:lvl5pPr lvl="4" rtl="0" algn="ctr">
              <a:buNone/>
              <a:defRPr sz="800">
                <a:solidFill>
                  <a:schemeClr val="accent1"/>
                </a:solidFill>
                <a:latin typeface="Red Hat Display"/>
                <a:ea typeface="Red Hat Display"/>
                <a:cs typeface="Red Hat Display"/>
                <a:sym typeface="Red Hat Display"/>
              </a:defRPr>
            </a:lvl5pPr>
            <a:lvl6pPr lvl="5" rtl="0" algn="ctr">
              <a:buNone/>
              <a:defRPr sz="800">
                <a:solidFill>
                  <a:schemeClr val="accent1"/>
                </a:solidFill>
                <a:latin typeface="Red Hat Display"/>
                <a:ea typeface="Red Hat Display"/>
                <a:cs typeface="Red Hat Display"/>
                <a:sym typeface="Red Hat Display"/>
              </a:defRPr>
            </a:lvl6pPr>
            <a:lvl7pPr lvl="6" rtl="0" algn="ctr">
              <a:buNone/>
              <a:defRPr sz="800">
                <a:solidFill>
                  <a:schemeClr val="accent1"/>
                </a:solidFill>
                <a:latin typeface="Red Hat Display"/>
                <a:ea typeface="Red Hat Display"/>
                <a:cs typeface="Red Hat Display"/>
                <a:sym typeface="Red Hat Display"/>
              </a:defRPr>
            </a:lvl7pPr>
            <a:lvl8pPr lvl="7" rtl="0" algn="ctr">
              <a:buNone/>
              <a:defRPr sz="800">
                <a:solidFill>
                  <a:schemeClr val="accent1"/>
                </a:solidFill>
                <a:latin typeface="Red Hat Display"/>
                <a:ea typeface="Red Hat Display"/>
                <a:cs typeface="Red Hat Display"/>
                <a:sym typeface="Red Hat Display"/>
              </a:defRPr>
            </a:lvl8pPr>
            <a:lvl9pPr lvl="8" rtl="0" algn="ctr">
              <a:buNone/>
              <a:defRPr sz="800">
                <a:solidFill>
                  <a:schemeClr val="accen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se - Template 1">
  <p:cSld name="CUSTOM_9_1_1_1_6_1_1">
    <p:bg>
      <p:bgPr>
        <a:solidFill>
          <a:schemeClr val="dk1"/>
        </a:solidFill>
      </p:bgPr>
    </p:bg>
    <p:spTree>
      <p:nvGrpSpPr>
        <p:cNvPr id="140" name="Shape 140"/>
        <p:cNvGrpSpPr/>
        <p:nvPr/>
      </p:nvGrpSpPr>
      <p:grpSpPr>
        <a:xfrm>
          <a:off x="0" y="0"/>
          <a:ext cx="0" cy="0"/>
          <a:chOff x="0" y="0"/>
          <a:chExt cx="0" cy="0"/>
        </a:xfrm>
      </p:grpSpPr>
      <p:sp>
        <p:nvSpPr>
          <p:cNvPr id="141" name="Google Shape;141;p21"/>
          <p:cNvSpPr txBox="1"/>
          <p:nvPr>
            <p:ph type="title"/>
          </p:nvPr>
        </p:nvSpPr>
        <p:spPr>
          <a:xfrm>
            <a:off x="360000" y="1980000"/>
            <a:ext cx="1800000" cy="1080000"/>
          </a:xfrm>
          <a:prstGeom prst="rect">
            <a:avLst/>
          </a:prstGeom>
        </p:spPr>
        <p:txBody>
          <a:bodyPr anchorCtr="0" anchor="t" bIns="0" lIns="0" spcFirstLastPara="1" rIns="0" wrap="square" tIns="0">
            <a:noAutofit/>
          </a:bodyPr>
          <a:lstStyle>
            <a:lvl1pPr indent="0" lvl="0" marL="0" marR="0" rtl="0" algn="l">
              <a:lnSpc>
                <a:spcPct val="100000"/>
              </a:lnSpc>
              <a:spcBef>
                <a:spcPts val="0"/>
              </a:spcBef>
              <a:spcAft>
                <a:spcPts val="0"/>
              </a:spcAft>
              <a:buNone/>
              <a:defRPr b="0" sz="1900">
                <a:solidFill>
                  <a:schemeClr val="lt1"/>
                </a:solidFill>
                <a:latin typeface="Red Hat Display SemiBold"/>
                <a:ea typeface="Red Hat Display SemiBold"/>
                <a:cs typeface="Red Hat Display SemiBold"/>
                <a:sym typeface="Red Hat Display SemiBold"/>
              </a:defRPr>
            </a:lvl1pPr>
            <a:lvl2pPr lvl="1" rtl="0">
              <a:spcBef>
                <a:spcPts val="0"/>
              </a:spcBef>
              <a:spcAft>
                <a:spcPts val="0"/>
              </a:spcAft>
              <a:buClr>
                <a:schemeClr val="lt1"/>
              </a:buClr>
              <a:buSzPts val="3200"/>
              <a:buNone/>
              <a:defRPr>
                <a:solidFill>
                  <a:schemeClr val="lt1"/>
                </a:solidFill>
              </a:defRPr>
            </a:lvl2pPr>
            <a:lvl3pPr lvl="2" rtl="0">
              <a:spcBef>
                <a:spcPts val="0"/>
              </a:spcBef>
              <a:spcAft>
                <a:spcPts val="0"/>
              </a:spcAft>
              <a:buClr>
                <a:schemeClr val="lt1"/>
              </a:buClr>
              <a:buSzPts val="3200"/>
              <a:buNone/>
              <a:defRPr>
                <a:solidFill>
                  <a:schemeClr val="lt1"/>
                </a:solidFill>
              </a:defRPr>
            </a:lvl3pPr>
            <a:lvl4pPr lvl="3" rtl="0">
              <a:spcBef>
                <a:spcPts val="0"/>
              </a:spcBef>
              <a:spcAft>
                <a:spcPts val="0"/>
              </a:spcAft>
              <a:buClr>
                <a:schemeClr val="lt1"/>
              </a:buClr>
              <a:buSzPts val="3200"/>
              <a:buNone/>
              <a:defRPr>
                <a:solidFill>
                  <a:schemeClr val="lt1"/>
                </a:solidFill>
              </a:defRPr>
            </a:lvl4pPr>
            <a:lvl5pPr lvl="4" rtl="0">
              <a:spcBef>
                <a:spcPts val="0"/>
              </a:spcBef>
              <a:spcAft>
                <a:spcPts val="0"/>
              </a:spcAft>
              <a:buClr>
                <a:schemeClr val="lt1"/>
              </a:buClr>
              <a:buSzPts val="3200"/>
              <a:buNone/>
              <a:defRPr>
                <a:solidFill>
                  <a:schemeClr val="lt1"/>
                </a:solidFill>
              </a:defRPr>
            </a:lvl5pPr>
            <a:lvl6pPr lvl="5" rtl="0">
              <a:spcBef>
                <a:spcPts val="0"/>
              </a:spcBef>
              <a:spcAft>
                <a:spcPts val="0"/>
              </a:spcAft>
              <a:buClr>
                <a:schemeClr val="lt1"/>
              </a:buClr>
              <a:buSzPts val="3200"/>
              <a:buNone/>
              <a:defRPr>
                <a:solidFill>
                  <a:schemeClr val="lt1"/>
                </a:solidFill>
              </a:defRPr>
            </a:lvl6pPr>
            <a:lvl7pPr lvl="6" rtl="0">
              <a:spcBef>
                <a:spcPts val="0"/>
              </a:spcBef>
              <a:spcAft>
                <a:spcPts val="0"/>
              </a:spcAft>
              <a:buClr>
                <a:schemeClr val="lt1"/>
              </a:buClr>
              <a:buSzPts val="3200"/>
              <a:buNone/>
              <a:defRPr>
                <a:solidFill>
                  <a:schemeClr val="lt1"/>
                </a:solidFill>
              </a:defRPr>
            </a:lvl7pPr>
            <a:lvl8pPr lvl="7" rtl="0">
              <a:spcBef>
                <a:spcPts val="0"/>
              </a:spcBef>
              <a:spcAft>
                <a:spcPts val="0"/>
              </a:spcAft>
              <a:buClr>
                <a:schemeClr val="lt1"/>
              </a:buClr>
              <a:buSzPts val="3200"/>
              <a:buNone/>
              <a:defRPr>
                <a:solidFill>
                  <a:schemeClr val="lt1"/>
                </a:solidFill>
              </a:defRPr>
            </a:lvl8pPr>
            <a:lvl9pPr lvl="8" rtl="0">
              <a:spcBef>
                <a:spcPts val="0"/>
              </a:spcBef>
              <a:spcAft>
                <a:spcPts val="0"/>
              </a:spcAft>
              <a:buClr>
                <a:schemeClr val="lt1"/>
              </a:buClr>
              <a:buSzPts val="3200"/>
              <a:buNone/>
              <a:defRPr>
                <a:solidFill>
                  <a:schemeClr val="lt1"/>
                </a:solidFill>
              </a:defRPr>
            </a:lvl9pPr>
          </a:lstStyle>
          <a:p/>
        </p:txBody>
      </p:sp>
      <p:sp>
        <p:nvSpPr>
          <p:cNvPr id="142" name="Google Shape;142;p21"/>
          <p:cNvSpPr txBox="1"/>
          <p:nvPr>
            <p:ph idx="1" type="subTitle"/>
          </p:nvPr>
        </p:nvSpPr>
        <p:spPr>
          <a:xfrm>
            <a:off x="2340000" y="630125"/>
            <a:ext cx="2880000" cy="1350000"/>
          </a:xfrm>
          <a:prstGeom prst="rect">
            <a:avLst/>
          </a:prstGeom>
        </p:spPr>
        <p:txBody>
          <a:bodyPr anchorCtr="0" anchor="t" bIns="0" lIns="0" spcFirstLastPara="1" rIns="0" wrap="square" tIns="0">
            <a:noAutofit/>
          </a:bodyPr>
          <a:lstStyle>
            <a:lvl1pPr indent="0" lvl="0" marL="0" marR="0" rtl="0" algn="l">
              <a:lnSpc>
                <a:spcPct val="120000"/>
              </a:lnSpc>
              <a:spcBef>
                <a:spcPts val="0"/>
              </a:spcBef>
              <a:spcAft>
                <a:spcPts val="0"/>
              </a:spcAft>
              <a:buNone/>
              <a:defRPr sz="10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1600"/>
              </a:spcBef>
              <a:spcAft>
                <a:spcPts val="0"/>
              </a:spcAft>
              <a:buClr>
                <a:schemeClr val="lt1"/>
              </a:buClr>
              <a:buSzPts val="1400"/>
              <a:buNone/>
              <a:defRPr>
                <a:solidFill>
                  <a:schemeClr val="lt1"/>
                </a:solidFill>
              </a:defRPr>
            </a:lvl3pPr>
            <a:lvl4pPr lvl="3" rtl="0">
              <a:spcBef>
                <a:spcPts val="1600"/>
              </a:spcBef>
              <a:spcAft>
                <a:spcPts val="0"/>
              </a:spcAft>
              <a:buClr>
                <a:schemeClr val="lt1"/>
              </a:buClr>
              <a:buSzPts val="1400"/>
              <a:buNone/>
              <a:defRPr>
                <a:solidFill>
                  <a:schemeClr val="lt1"/>
                </a:solidFill>
              </a:defRPr>
            </a:lvl4pPr>
            <a:lvl5pPr lvl="4" rtl="0">
              <a:spcBef>
                <a:spcPts val="1600"/>
              </a:spcBef>
              <a:spcAft>
                <a:spcPts val="0"/>
              </a:spcAft>
              <a:buClr>
                <a:schemeClr val="lt1"/>
              </a:buClr>
              <a:buSzPts val="1400"/>
              <a:buNone/>
              <a:defRPr>
                <a:solidFill>
                  <a:schemeClr val="lt1"/>
                </a:solidFill>
              </a:defRPr>
            </a:lvl5pPr>
            <a:lvl6pPr lvl="5" rtl="0">
              <a:spcBef>
                <a:spcPts val="1600"/>
              </a:spcBef>
              <a:spcAft>
                <a:spcPts val="0"/>
              </a:spcAft>
              <a:buClr>
                <a:schemeClr val="lt1"/>
              </a:buClr>
              <a:buSzPts val="1400"/>
              <a:buNone/>
              <a:defRPr>
                <a:solidFill>
                  <a:schemeClr val="lt1"/>
                </a:solidFill>
              </a:defRPr>
            </a:lvl6pPr>
            <a:lvl7pPr lvl="6" rtl="0">
              <a:spcBef>
                <a:spcPts val="1600"/>
              </a:spcBef>
              <a:spcAft>
                <a:spcPts val="0"/>
              </a:spcAft>
              <a:buClr>
                <a:schemeClr val="lt1"/>
              </a:buClr>
              <a:buSzPts val="1400"/>
              <a:buNone/>
              <a:defRPr>
                <a:solidFill>
                  <a:schemeClr val="lt1"/>
                </a:solidFill>
              </a:defRPr>
            </a:lvl7pPr>
            <a:lvl8pPr lvl="7" rtl="0">
              <a:spcBef>
                <a:spcPts val="1600"/>
              </a:spcBef>
              <a:spcAft>
                <a:spcPts val="0"/>
              </a:spcAft>
              <a:buClr>
                <a:schemeClr val="lt1"/>
              </a:buClr>
              <a:buSzPts val="1400"/>
              <a:buNone/>
              <a:defRPr>
                <a:solidFill>
                  <a:schemeClr val="lt1"/>
                </a:solidFill>
              </a:defRPr>
            </a:lvl8pPr>
            <a:lvl9pPr lvl="8" rtl="0">
              <a:spcBef>
                <a:spcPts val="1600"/>
              </a:spcBef>
              <a:spcAft>
                <a:spcPts val="1600"/>
              </a:spcAft>
              <a:buClr>
                <a:schemeClr val="lt1"/>
              </a:buClr>
              <a:buSzPts val="1400"/>
              <a:buNone/>
              <a:defRPr>
                <a:solidFill>
                  <a:schemeClr val="lt1"/>
                </a:solidFill>
              </a:defRPr>
            </a:lvl9pPr>
          </a:lstStyle>
          <a:p/>
        </p:txBody>
      </p:sp>
      <p:sp>
        <p:nvSpPr>
          <p:cNvPr id="143" name="Google Shape;143;p21"/>
          <p:cNvSpPr txBox="1"/>
          <p:nvPr>
            <p:ph idx="2" type="subTitle"/>
          </p:nvPr>
        </p:nvSpPr>
        <p:spPr>
          <a:xfrm>
            <a:off x="5871650" y="630125"/>
            <a:ext cx="2912400" cy="1355100"/>
          </a:xfrm>
          <a:prstGeom prst="rect">
            <a:avLst/>
          </a:prstGeom>
        </p:spPr>
        <p:txBody>
          <a:bodyPr anchorCtr="0" anchor="t" bIns="0" lIns="0" spcFirstLastPara="1" rIns="0" wrap="square" tIns="0">
            <a:noAutofit/>
          </a:bodyPr>
          <a:lstStyle>
            <a:lvl1pPr indent="0" lvl="0" marL="0" marR="0" rtl="0" algn="l">
              <a:lnSpc>
                <a:spcPct val="120000"/>
              </a:lnSpc>
              <a:spcBef>
                <a:spcPts val="0"/>
              </a:spcBef>
              <a:spcAft>
                <a:spcPts val="0"/>
              </a:spcAft>
              <a:buNone/>
              <a:defRPr sz="10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1600"/>
              </a:spcBef>
              <a:spcAft>
                <a:spcPts val="0"/>
              </a:spcAft>
              <a:buClr>
                <a:schemeClr val="lt1"/>
              </a:buClr>
              <a:buSzPts val="1400"/>
              <a:buNone/>
              <a:defRPr>
                <a:solidFill>
                  <a:schemeClr val="lt1"/>
                </a:solidFill>
              </a:defRPr>
            </a:lvl3pPr>
            <a:lvl4pPr lvl="3" rtl="0">
              <a:spcBef>
                <a:spcPts val="1600"/>
              </a:spcBef>
              <a:spcAft>
                <a:spcPts val="0"/>
              </a:spcAft>
              <a:buClr>
                <a:schemeClr val="lt1"/>
              </a:buClr>
              <a:buSzPts val="1400"/>
              <a:buNone/>
              <a:defRPr>
                <a:solidFill>
                  <a:schemeClr val="lt1"/>
                </a:solidFill>
              </a:defRPr>
            </a:lvl4pPr>
            <a:lvl5pPr lvl="4" rtl="0">
              <a:spcBef>
                <a:spcPts val="1600"/>
              </a:spcBef>
              <a:spcAft>
                <a:spcPts val="0"/>
              </a:spcAft>
              <a:buClr>
                <a:schemeClr val="lt1"/>
              </a:buClr>
              <a:buSzPts val="1400"/>
              <a:buNone/>
              <a:defRPr>
                <a:solidFill>
                  <a:schemeClr val="lt1"/>
                </a:solidFill>
              </a:defRPr>
            </a:lvl5pPr>
            <a:lvl6pPr lvl="5" rtl="0">
              <a:spcBef>
                <a:spcPts val="1600"/>
              </a:spcBef>
              <a:spcAft>
                <a:spcPts val="0"/>
              </a:spcAft>
              <a:buClr>
                <a:schemeClr val="lt1"/>
              </a:buClr>
              <a:buSzPts val="1400"/>
              <a:buNone/>
              <a:defRPr>
                <a:solidFill>
                  <a:schemeClr val="lt1"/>
                </a:solidFill>
              </a:defRPr>
            </a:lvl6pPr>
            <a:lvl7pPr lvl="6" rtl="0">
              <a:spcBef>
                <a:spcPts val="1600"/>
              </a:spcBef>
              <a:spcAft>
                <a:spcPts val="0"/>
              </a:spcAft>
              <a:buClr>
                <a:schemeClr val="lt1"/>
              </a:buClr>
              <a:buSzPts val="1400"/>
              <a:buNone/>
              <a:defRPr>
                <a:solidFill>
                  <a:schemeClr val="lt1"/>
                </a:solidFill>
              </a:defRPr>
            </a:lvl7pPr>
            <a:lvl8pPr lvl="7" rtl="0">
              <a:spcBef>
                <a:spcPts val="1600"/>
              </a:spcBef>
              <a:spcAft>
                <a:spcPts val="0"/>
              </a:spcAft>
              <a:buClr>
                <a:schemeClr val="lt1"/>
              </a:buClr>
              <a:buSzPts val="1400"/>
              <a:buNone/>
              <a:defRPr>
                <a:solidFill>
                  <a:schemeClr val="lt1"/>
                </a:solidFill>
              </a:defRPr>
            </a:lvl8pPr>
            <a:lvl9pPr lvl="8" rtl="0">
              <a:spcBef>
                <a:spcPts val="1600"/>
              </a:spcBef>
              <a:spcAft>
                <a:spcPts val="1600"/>
              </a:spcAft>
              <a:buClr>
                <a:schemeClr val="lt1"/>
              </a:buClr>
              <a:buSzPts val="1400"/>
              <a:buNone/>
              <a:defRPr>
                <a:solidFill>
                  <a:schemeClr val="lt1"/>
                </a:solidFill>
              </a:defRPr>
            </a:lvl9pPr>
          </a:lstStyle>
          <a:p/>
        </p:txBody>
      </p:sp>
      <p:sp>
        <p:nvSpPr>
          <p:cNvPr id="144" name="Google Shape;144;p21"/>
          <p:cNvSpPr txBox="1"/>
          <p:nvPr>
            <p:ph idx="3" type="title"/>
          </p:nvPr>
        </p:nvSpPr>
        <p:spPr>
          <a:xfrm>
            <a:off x="2340000" y="360000"/>
            <a:ext cx="6444000" cy="270000"/>
          </a:xfrm>
          <a:prstGeom prst="rect">
            <a:avLst/>
          </a:prstGeom>
        </p:spPr>
        <p:txBody>
          <a:bodyPr anchorCtr="0" anchor="t" bIns="0" lIns="0" spcFirstLastPara="1" rIns="0" wrap="square" tIns="0">
            <a:noAutofit/>
          </a:bodyPr>
          <a:lstStyle>
            <a:lvl1pPr indent="0" lvl="0" marL="0" marR="0" rtl="0" algn="l">
              <a:lnSpc>
                <a:spcPct val="110000"/>
              </a:lnSpc>
              <a:spcBef>
                <a:spcPts val="0"/>
              </a:spcBef>
              <a:spcAft>
                <a:spcPts val="0"/>
              </a:spcAft>
              <a:buClr>
                <a:srgbClr val="000000"/>
              </a:buClr>
              <a:buSzPts val="1400"/>
              <a:buFont typeface="Arial"/>
              <a:buNone/>
              <a:defRPr b="0" sz="1400">
                <a:solidFill>
                  <a:schemeClr val="lt1"/>
                </a:solidFill>
              </a:defRPr>
            </a:lvl1pPr>
            <a:lvl2pPr lvl="1" rtl="0">
              <a:spcBef>
                <a:spcPts val="0"/>
              </a:spcBef>
              <a:spcAft>
                <a:spcPts val="0"/>
              </a:spcAft>
              <a:buClr>
                <a:schemeClr val="lt1"/>
              </a:buClr>
              <a:buSzPts val="3200"/>
              <a:buNone/>
              <a:defRPr>
                <a:solidFill>
                  <a:schemeClr val="lt1"/>
                </a:solidFill>
              </a:defRPr>
            </a:lvl2pPr>
            <a:lvl3pPr lvl="2" rtl="0">
              <a:spcBef>
                <a:spcPts val="0"/>
              </a:spcBef>
              <a:spcAft>
                <a:spcPts val="0"/>
              </a:spcAft>
              <a:buClr>
                <a:schemeClr val="lt1"/>
              </a:buClr>
              <a:buSzPts val="3200"/>
              <a:buNone/>
              <a:defRPr>
                <a:solidFill>
                  <a:schemeClr val="lt1"/>
                </a:solidFill>
              </a:defRPr>
            </a:lvl3pPr>
            <a:lvl4pPr lvl="3" rtl="0">
              <a:spcBef>
                <a:spcPts val="0"/>
              </a:spcBef>
              <a:spcAft>
                <a:spcPts val="0"/>
              </a:spcAft>
              <a:buClr>
                <a:schemeClr val="lt1"/>
              </a:buClr>
              <a:buSzPts val="3200"/>
              <a:buNone/>
              <a:defRPr>
                <a:solidFill>
                  <a:schemeClr val="lt1"/>
                </a:solidFill>
              </a:defRPr>
            </a:lvl4pPr>
            <a:lvl5pPr lvl="4" rtl="0">
              <a:spcBef>
                <a:spcPts val="0"/>
              </a:spcBef>
              <a:spcAft>
                <a:spcPts val="0"/>
              </a:spcAft>
              <a:buClr>
                <a:schemeClr val="lt1"/>
              </a:buClr>
              <a:buSzPts val="3200"/>
              <a:buNone/>
              <a:defRPr>
                <a:solidFill>
                  <a:schemeClr val="lt1"/>
                </a:solidFill>
              </a:defRPr>
            </a:lvl5pPr>
            <a:lvl6pPr lvl="5" rtl="0">
              <a:spcBef>
                <a:spcPts val="0"/>
              </a:spcBef>
              <a:spcAft>
                <a:spcPts val="0"/>
              </a:spcAft>
              <a:buClr>
                <a:schemeClr val="lt1"/>
              </a:buClr>
              <a:buSzPts val="3200"/>
              <a:buNone/>
              <a:defRPr>
                <a:solidFill>
                  <a:schemeClr val="lt1"/>
                </a:solidFill>
              </a:defRPr>
            </a:lvl6pPr>
            <a:lvl7pPr lvl="6" rtl="0">
              <a:spcBef>
                <a:spcPts val="0"/>
              </a:spcBef>
              <a:spcAft>
                <a:spcPts val="0"/>
              </a:spcAft>
              <a:buClr>
                <a:schemeClr val="lt1"/>
              </a:buClr>
              <a:buSzPts val="3200"/>
              <a:buNone/>
              <a:defRPr>
                <a:solidFill>
                  <a:schemeClr val="lt1"/>
                </a:solidFill>
              </a:defRPr>
            </a:lvl7pPr>
            <a:lvl8pPr lvl="7" rtl="0">
              <a:spcBef>
                <a:spcPts val="0"/>
              </a:spcBef>
              <a:spcAft>
                <a:spcPts val="0"/>
              </a:spcAft>
              <a:buClr>
                <a:schemeClr val="lt1"/>
              </a:buClr>
              <a:buSzPts val="3200"/>
              <a:buNone/>
              <a:defRPr>
                <a:solidFill>
                  <a:schemeClr val="lt1"/>
                </a:solidFill>
              </a:defRPr>
            </a:lvl8pPr>
            <a:lvl9pPr lvl="8" rtl="0">
              <a:spcBef>
                <a:spcPts val="0"/>
              </a:spcBef>
              <a:spcAft>
                <a:spcPts val="0"/>
              </a:spcAft>
              <a:buClr>
                <a:schemeClr val="lt1"/>
              </a:buClr>
              <a:buSzPts val="3200"/>
              <a:buNone/>
              <a:defRPr>
                <a:solidFill>
                  <a:schemeClr val="lt1"/>
                </a:solidFill>
              </a:defRPr>
            </a:lvl9pPr>
          </a:lstStyle>
          <a:p/>
        </p:txBody>
      </p:sp>
      <p:sp>
        <p:nvSpPr>
          <p:cNvPr id="145" name="Google Shape;145;p21"/>
          <p:cNvSpPr/>
          <p:nvPr>
            <p:ph idx="4" type="pic"/>
          </p:nvPr>
        </p:nvSpPr>
        <p:spPr>
          <a:xfrm>
            <a:off x="2346150" y="1985200"/>
            <a:ext cx="6444000" cy="2694900"/>
          </a:xfrm>
          <a:prstGeom prst="roundRect">
            <a:avLst>
              <a:gd fmla="val 5209" name="adj"/>
            </a:avLst>
          </a:prstGeom>
          <a:noFill/>
          <a:ln>
            <a:noFill/>
          </a:ln>
        </p:spPr>
      </p:sp>
      <p:sp>
        <p:nvSpPr>
          <p:cNvPr id="146" name="Google Shape;146;p21"/>
          <p:cNvSpPr txBox="1"/>
          <p:nvPr>
            <p:ph idx="5" type="body"/>
          </p:nvPr>
        </p:nvSpPr>
        <p:spPr>
          <a:xfrm>
            <a:off x="360000" y="3600000"/>
            <a:ext cx="1800000" cy="1273500"/>
          </a:xfrm>
          <a:prstGeom prst="rect">
            <a:avLst/>
          </a:prstGeom>
        </p:spPr>
        <p:txBody>
          <a:bodyPr anchorCtr="0" anchor="t" bIns="0" lIns="0" spcFirstLastPara="1" rIns="0" wrap="square" tIns="0">
            <a:noAutofit/>
          </a:bodyPr>
          <a:lstStyle>
            <a:lvl1pPr indent="-228600" lvl="0" marL="457200" marR="0" rtl="0" algn="l">
              <a:lnSpc>
                <a:spcPct val="115000"/>
              </a:lnSpc>
              <a:spcBef>
                <a:spcPts val="0"/>
              </a:spcBef>
              <a:spcAft>
                <a:spcPts val="0"/>
              </a:spcAft>
              <a:buNone/>
              <a:defRPr b="1" sz="750">
                <a:solidFill>
                  <a:schemeClr val="lt1"/>
                </a:solidFill>
              </a:defRPr>
            </a:lvl1pPr>
            <a:lvl2pPr indent="-317500" lvl="1" marL="914400" rtl="0">
              <a:spcBef>
                <a:spcPts val="0"/>
              </a:spcBef>
              <a:spcAft>
                <a:spcPts val="0"/>
              </a:spcAft>
              <a:buClr>
                <a:schemeClr val="lt1"/>
              </a:buClr>
              <a:buSzPts val="1400"/>
              <a:buChar char="○"/>
              <a:defRPr sz="750">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147" name="Google Shape;147;p21"/>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se - Template - 2">
  <p:cSld name="CUSTOM_9_1_1_1_3_1_1_1">
    <p:bg>
      <p:bgPr>
        <a:solidFill>
          <a:schemeClr val="dk1"/>
        </a:solidFill>
      </p:bgPr>
    </p:bg>
    <p:spTree>
      <p:nvGrpSpPr>
        <p:cNvPr id="148" name="Shape 148"/>
        <p:cNvGrpSpPr/>
        <p:nvPr/>
      </p:nvGrpSpPr>
      <p:grpSpPr>
        <a:xfrm>
          <a:off x="0" y="0"/>
          <a:ext cx="0" cy="0"/>
          <a:chOff x="0" y="0"/>
          <a:chExt cx="0" cy="0"/>
        </a:xfrm>
      </p:grpSpPr>
      <p:sp>
        <p:nvSpPr>
          <p:cNvPr id="149" name="Google Shape;149;p22"/>
          <p:cNvSpPr txBox="1"/>
          <p:nvPr/>
        </p:nvSpPr>
        <p:spPr>
          <a:xfrm>
            <a:off x="4962750" y="3763225"/>
            <a:ext cx="2160000" cy="93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0" sz="1200">
              <a:solidFill>
                <a:schemeClr val="accent2"/>
              </a:solidFill>
            </a:endParaRPr>
          </a:p>
        </p:txBody>
      </p:sp>
      <p:pic>
        <p:nvPicPr>
          <p:cNvPr id="150" name="Google Shape;150;p22"/>
          <p:cNvPicPr preferRelativeResize="0"/>
          <p:nvPr/>
        </p:nvPicPr>
        <p:blipFill rotWithShape="1">
          <a:blip r:embed="rId2">
            <a:alphaModFix/>
          </a:blip>
          <a:srcRect b="38035" l="0" r="0" t="37394"/>
          <a:stretch/>
        </p:blipFill>
        <p:spPr>
          <a:xfrm>
            <a:off x="7123585" y="3818907"/>
            <a:ext cx="1524429" cy="374546"/>
          </a:xfrm>
          <a:prstGeom prst="rect">
            <a:avLst/>
          </a:prstGeom>
          <a:noFill/>
          <a:ln>
            <a:noFill/>
          </a:ln>
        </p:spPr>
      </p:pic>
      <p:sp>
        <p:nvSpPr>
          <p:cNvPr id="151" name="Google Shape;151;p22"/>
          <p:cNvSpPr txBox="1"/>
          <p:nvPr>
            <p:ph type="title"/>
          </p:nvPr>
        </p:nvSpPr>
        <p:spPr>
          <a:xfrm>
            <a:off x="368250" y="900000"/>
            <a:ext cx="3951600" cy="540000"/>
          </a:xfrm>
          <a:prstGeom prst="rect">
            <a:avLst/>
          </a:prstGeom>
        </p:spPr>
        <p:txBody>
          <a:bodyPr anchorCtr="0" anchor="t" bIns="0" lIns="0" spcFirstLastPara="1" rIns="0" wrap="square" tIns="0">
            <a:noAutofit/>
          </a:bodyPr>
          <a:lstStyle>
            <a:lvl1pPr indent="0" lvl="0" marL="0" marR="0" rtl="0" algn="l">
              <a:lnSpc>
                <a:spcPct val="100000"/>
              </a:lnSpc>
              <a:spcBef>
                <a:spcPts val="0"/>
              </a:spcBef>
              <a:spcAft>
                <a:spcPts val="0"/>
              </a:spcAft>
              <a:buNone/>
              <a:defRPr b="0" sz="1900">
                <a:latin typeface="Red Hat Display SemiBold"/>
                <a:ea typeface="Red Hat Display SemiBold"/>
                <a:cs typeface="Red Hat Display SemiBold"/>
                <a:sym typeface="Red Hat Display SemiBold"/>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2" name="Google Shape;152;p22"/>
          <p:cNvSpPr txBox="1"/>
          <p:nvPr>
            <p:ph idx="1" type="subTitle"/>
          </p:nvPr>
        </p:nvSpPr>
        <p:spPr>
          <a:xfrm>
            <a:off x="354000" y="360000"/>
            <a:ext cx="3972000" cy="540000"/>
          </a:xfrm>
          <a:prstGeom prst="rect">
            <a:avLst/>
          </a:prstGeom>
        </p:spPr>
        <p:txBody>
          <a:bodyPr anchorCtr="0" anchor="t" bIns="0" lIns="0" spcFirstLastPara="1" rIns="0" wrap="square" tIns="0">
            <a:noAutofit/>
          </a:bodyPr>
          <a:lstStyle>
            <a:lvl1pPr indent="0" lvl="0" marL="0" marR="0" rtl="0" algn="l">
              <a:lnSpc>
                <a:spcPct val="110000"/>
              </a:lnSpc>
              <a:spcBef>
                <a:spcPts val="0"/>
              </a:spcBef>
              <a:spcAft>
                <a:spcPts val="0"/>
              </a:spcAft>
              <a:buClr>
                <a:srgbClr val="000000"/>
              </a:buClr>
              <a:buSzPts val="1400"/>
              <a:buFont typeface="Arial"/>
              <a:buNone/>
              <a:defRPr sz="1400">
                <a:solidFill>
                  <a:schemeClr val="accent1"/>
                </a:solidFill>
              </a:defRPr>
            </a:lvl1pPr>
            <a:lvl2pPr lvl="1" rtl="0">
              <a:spcBef>
                <a:spcPts val="0"/>
              </a:spcBef>
              <a:spcAft>
                <a:spcPts val="0"/>
              </a:spcAft>
              <a:buClr>
                <a:schemeClr val="accent1"/>
              </a:buClr>
              <a:buSzPts val="1400"/>
              <a:buNone/>
              <a:defRPr>
                <a:solidFill>
                  <a:schemeClr val="accent1"/>
                </a:solidFill>
              </a:defRPr>
            </a:lvl2pPr>
            <a:lvl3pPr lvl="2" rtl="0">
              <a:spcBef>
                <a:spcPts val="1600"/>
              </a:spcBef>
              <a:spcAft>
                <a:spcPts val="0"/>
              </a:spcAft>
              <a:buClr>
                <a:schemeClr val="accent1"/>
              </a:buClr>
              <a:buSzPts val="1400"/>
              <a:buNone/>
              <a:defRPr>
                <a:solidFill>
                  <a:schemeClr val="accent1"/>
                </a:solidFill>
              </a:defRPr>
            </a:lvl3pPr>
            <a:lvl4pPr lvl="3" rtl="0">
              <a:spcBef>
                <a:spcPts val="1600"/>
              </a:spcBef>
              <a:spcAft>
                <a:spcPts val="0"/>
              </a:spcAft>
              <a:buClr>
                <a:schemeClr val="accent1"/>
              </a:buClr>
              <a:buSzPts val="1400"/>
              <a:buNone/>
              <a:defRPr>
                <a:solidFill>
                  <a:schemeClr val="accent1"/>
                </a:solidFill>
              </a:defRPr>
            </a:lvl4pPr>
            <a:lvl5pPr lvl="4" rtl="0">
              <a:spcBef>
                <a:spcPts val="1600"/>
              </a:spcBef>
              <a:spcAft>
                <a:spcPts val="0"/>
              </a:spcAft>
              <a:buClr>
                <a:schemeClr val="accent1"/>
              </a:buClr>
              <a:buSzPts val="1400"/>
              <a:buNone/>
              <a:defRPr>
                <a:solidFill>
                  <a:schemeClr val="accent1"/>
                </a:solidFill>
              </a:defRPr>
            </a:lvl5pPr>
            <a:lvl6pPr lvl="5" rtl="0">
              <a:spcBef>
                <a:spcPts val="1600"/>
              </a:spcBef>
              <a:spcAft>
                <a:spcPts val="0"/>
              </a:spcAft>
              <a:buClr>
                <a:schemeClr val="accent1"/>
              </a:buClr>
              <a:buSzPts val="1400"/>
              <a:buNone/>
              <a:defRPr>
                <a:solidFill>
                  <a:schemeClr val="accent1"/>
                </a:solidFill>
              </a:defRPr>
            </a:lvl6pPr>
            <a:lvl7pPr lvl="6" rtl="0">
              <a:spcBef>
                <a:spcPts val="1600"/>
              </a:spcBef>
              <a:spcAft>
                <a:spcPts val="0"/>
              </a:spcAft>
              <a:buClr>
                <a:schemeClr val="accent1"/>
              </a:buClr>
              <a:buSzPts val="1400"/>
              <a:buNone/>
              <a:defRPr>
                <a:solidFill>
                  <a:schemeClr val="accent1"/>
                </a:solidFill>
              </a:defRPr>
            </a:lvl7pPr>
            <a:lvl8pPr lvl="7" rtl="0">
              <a:spcBef>
                <a:spcPts val="1600"/>
              </a:spcBef>
              <a:spcAft>
                <a:spcPts val="0"/>
              </a:spcAft>
              <a:buClr>
                <a:schemeClr val="accent1"/>
              </a:buClr>
              <a:buSzPts val="1400"/>
              <a:buNone/>
              <a:defRPr>
                <a:solidFill>
                  <a:schemeClr val="accent1"/>
                </a:solidFill>
              </a:defRPr>
            </a:lvl8pPr>
            <a:lvl9pPr lvl="8" rtl="0">
              <a:spcBef>
                <a:spcPts val="1600"/>
              </a:spcBef>
              <a:spcAft>
                <a:spcPts val="1600"/>
              </a:spcAft>
              <a:buClr>
                <a:schemeClr val="accent1"/>
              </a:buClr>
              <a:buSzPts val="1400"/>
              <a:buNone/>
              <a:defRPr>
                <a:solidFill>
                  <a:schemeClr val="accent1"/>
                </a:solidFill>
              </a:defRPr>
            </a:lvl9pPr>
          </a:lstStyle>
          <a:p/>
        </p:txBody>
      </p:sp>
      <p:sp>
        <p:nvSpPr>
          <p:cNvPr id="153" name="Google Shape;153;p22"/>
          <p:cNvSpPr txBox="1"/>
          <p:nvPr>
            <p:ph idx="2" type="subTitle"/>
          </p:nvPr>
        </p:nvSpPr>
        <p:spPr>
          <a:xfrm>
            <a:off x="358050" y="1710000"/>
            <a:ext cx="3972000" cy="1890000"/>
          </a:xfrm>
          <a:prstGeom prst="rect">
            <a:avLst/>
          </a:prstGeom>
        </p:spPr>
        <p:txBody>
          <a:bodyPr anchorCtr="0" anchor="t" bIns="0" lIns="0" spcFirstLastPara="1" rIns="0" wrap="square" tIns="0">
            <a:noAutofit/>
          </a:bodyPr>
          <a:lstStyle>
            <a:lvl1pPr indent="0" lvl="0" marL="0" marR="0" rtl="0" algn="l">
              <a:lnSpc>
                <a:spcPct val="120000"/>
              </a:lnSpc>
              <a:spcBef>
                <a:spcPts val="0"/>
              </a:spcBef>
              <a:spcAft>
                <a:spcPts val="0"/>
              </a:spcAft>
              <a:buNone/>
              <a:defRPr sz="10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54" name="Google Shape;154;p22"/>
          <p:cNvSpPr txBox="1"/>
          <p:nvPr>
            <p:ph idx="3" type="body"/>
          </p:nvPr>
        </p:nvSpPr>
        <p:spPr>
          <a:xfrm>
            <a:off x="380400" y="3600000"/>
            <a:ext cx="3951600" cy="1080000"/>
          </a:xfrm>
          <a:prstGeom prst="rect">
            <a:avLst/>
          </a:prstGeom>
        </p:spPr>
        <p:txBody>
          <a:bodyPr anchorCtr="0" anchor="t" bIns="0" lIns="0" spcFirstLastPara="1" rIns="0" wrap="square" tIns="0">
            <a:noAutofit/>
          </a:bodyPr>
          <a:lstStyle>
            <a:lvl1pPr indent="-228600" lvl="0" marL="457200" marR="0" rtl="0" algn="l">
              <a:lnSpc>
                <a:spcPct val="115000"/>
              </a:lnSpc>
              <a:spcBef>
                <a:spcPts val="0"/>
              </a:spcBef>
              <a:spcAft>
                <a:spcPts val="0"/>
              </a:spcAft>
              <a:buNone/>
              <a:defRPr b="1" sz="750">
                <a:solidFill>
                  <a:schemeClr val="accent1"/>
                </a:solidFill>
              </a:defRPr>
            </a:lvl1pPr>
            <a:lvl2pPr indent="-317500" lvl="1" marL="914400" rtl="0">
              <a:spcBef>
                <a:spcPts val="0"/>
              </a:spcBef>
              <a:spcAft>
                <a:spcPts val="0"/>
              </a:spcAft>
              <a:buClr>
                <a:schemeClr val="accent1"/>
              </a:buClr>
              <a:buSzPts val="1400"/>
              <a:buChar char="○"/>
              <a:defRPr sz="750">
                <a:solidFill>
                  <a:schemeClr val="accent1"/>
                </a:solidFill>
              </a:defRPr>
            </a:lvl2pPr>
            <a:lvl3pPr indent="-317500" lvl="2" marL="1371600" rtl="0">
              <a:spcBef>
                <a:spcPts val="1600"/>
              </a:spcBef>
              <a:spcAft>
                <a:spcPts val="0"/>
              </a:spcAft>
              <a:buClr>
                <a:schemeClr val="accent1"/>
              </a:buClr>
              <a:buSzPts val="1400"/>
              <a:buChar char="‐"/>
              <a:defRPr>
                <a:solidFill>
                  <a:schemeClr val="accent1"/>
                </a:solidFill>
              </a:defRPr>
            </a:lvl3pPr>
            <a:lvl4pPr indent="-317500" lvl="3" marL="1828800" rtl="0">
              <a:spcBef>
                <a:spcPts val="1600"/>
              </a:spcBef>
              <a:spcAft>
                <a:spcPts val="0"/>
              </a:spcAft>
              <a:buClr>
                <a:schemeClr val="accent1"/>
              </a:buClr>
              <a:buSzPts val="1400"/>
              <a:buChar char="●"/>
              <a:defRPr>
                <a:solidFill>
                  <a:schemeClr val="accent1"/>
                </a:solidFill>
              </a:defRPr>
            </a:lvl4pPr>
            <a:lvl5pPr indent="-317500" lvl="4" marL="2286000" rtl="0">
              <a:spcBef>
                <a:spcPts val="1600"/>
              </a:spcBef>
              <a:spcAft>
                <a:spcPts val="0"/>
              </a:spcAft>
              <a:buClr>
                <a:schemeClr val="accent1"/>
              </a:buClr>
              <a:buSzPts val="1400"/>
              <a:buChar char="○"/>
              <a:defRPr>
                <a:solidFill>
                  <a:schemeClr val="accent1"/>
                </a:solidFill>
              </a:defRPr>
            </a:lvl5pPr>
            <a:lvl6pPr indent="-317500" lvl="5" marL="2743200" rtl="0">
              <a:spcBef>
                <a:spcPts val="1600"/>
              </a:spcBef>
              <a:spcAft>
                <a:spcPts val="0"/>
              </a:spcAft>
              <a:buClr>
                <a:schemeClr val="accent1"/>
              </a:buClr>
              <a:buSzPts val="1400"/>
              <a:buChar char="■"/>
              <a:defRPr>
                <a:solidFill>
                  <a:schemeClr val="accent1"/>
                </a:solidFill>
              </a:defRPr>
            </a:lvl6pPr>
            <a:lvl7pPr indent="-317500" lvl="6" marL="3200400" rtl="0">
              <a:spcBef>
                <a:spcPts val="1600"/>
              </a:spcBef>
              <a:spcAft>
                <a:spcPts val="0"/>
              </a:spcAft>
              <a:buClr>
                <a:schemeClr val="accent1"/>
              </a:buClr>
              <a:buSzPts val="1400"/>
              <a:buChar char="●"/>
              <a:defRPr>
                <a:solidFill>
                  <a:schemeClr val="accent1"/>
                </a:solidFill>
              </a:defRPr>
            </a:lvl7pPr>
            <a:lvl8pPr indent="-317500" lvl="7" marL="3657600" rtl="0">
              <a:spcBef>
                <a:spcPts val="1600"/>
              </a:spcBef>
              <a:spcAft>
                <a:spcPts val="0"/>
              </a:spcAft>
              <a:buClr>
                <a:schemeClr val="accent1"/>
              </a:buClr>
              <a:buSzPts val="1400"/>
              <a:buChar char="○"/>
              <a:defRPr>
                <a:solidFill>
                  <a:schemeClr val="accent1"/>
                </a:solidFill>
              </a:defRPr>
            </a:lvl8pPr>
            <a:lvl9pPr indent="-317500" lvl="8" marL="4114800" rtl="0">
              <a:spcBef>
                <a:spcPts val="1600"/>
              </a:spcBef>
              <a:spcAft>
                <a:spcPts val="1600"/>
              </a:spcAft>
              <a:buClr>
                <a:schemeClr val="accent1"/>
              </a:buClr>
              <a:buSzPts val="1400"/>
              <a:buChar char="■"/>
              <a:defRPr>
                <a:solidFill>
                  <a:schemeClr val="accent1"/>
                </a:solidFill>
              </a:defRPr>
            </a:lvl9pPr>
          </a:lstStyle>
          <a:p/>
        </p:txBody>
      </p:sp>
      <p:sp>
        <p:nvSpPr>
          <p:cNvPr id="155" name="Google Shape;155;p22"/>
          <p:cNvSpPr/>
          <p:nvPr>
            <p:ph idx="4" type="pic"/>
          </p:nvPr>
        </p:nvSpPr>
        <p:spPr>
          <a:xfrm>
            <a:off x="4501825" y="360950"/>
            <a:ext cx="4282200" cy="4319100"/>
          </a:xfrm>
          <a:prstGeom prst="roundRect">
            <a:avLst>
              <a:gd fmla="val 4683" name="adj"/>
            </a:avLst>
          </a:prstGeom>
          <a:noFill/>
          <a:ln>
            <a:noFill/>
          </a:ln>
        </p:spPr>
      </p:sp>
      <p:sp>
        <p:nvSpPr>
          <p:cNvPr id="156" name="Google Shape;156;p22"/>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ces - NL">
  <p:cSld name="CUSTOM_6_1_1">
    <p:bg>
      <p:bgPr>
        <a:solidFill>
          <a:schemeClr val="dk1"/>
        </a:solidFill>
      </p:bgPr>
    </p:bg>
    <p:spTree>
      <p:nvGrpSpPr>
        <p:cNvPr id="157" name="Shape 157"/>
        <p:cNvGrpSpPr/>
        <p:nvPr/>
      </p:nvGrpSpPr>
      <p:grpSpPr>
        <a:xfrm>
          <a:off x="0" y="0"/>
          <a:ext cx="0" cy="0"/>
          <a:chOff x="0" y="0"/>
          <a:chExt cx="0" cy="0"/>
        </a:xfrm>
      </p:grpSpPr>
      <p:sp>
        <p:nvSpPr>
          <p:cNvPr id="158" name="Google Shape;158;p23"/>
          <p:cNvSpPr/>
          <p:nvPr/>
        </p:nvSpPr>
        <p:spPr>
          <a:xfrm>
            <a:off x="4559825" y="3247478"/>
            <a:ext cx="2037000" cy="1602600"/>
          </a:xfrm>
          <a:prstGeom prst="roundRect">
            <a:avLst>
              <a:gd fmla="val 3956"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sp>
        <p:nvSpPr>
          <p:cNvPr id="159" name="Google Shape;159;p23"/>
          <p:cNvSpPr/>
          <p:nvPr/>
        </p:nvSpPr>
        <p:spPr>
          <a:xfrm>
            <a:off x="360000" y="3240000"/>
            <a:ext cx="2038500" cy="1610100"/>
          </a:xfrm>
          <a:prstGeom prst="roundRect">
            <a:avLst>
              <a:gd fmla="val 4033"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sp>
        <p:nvSpPr>
          <p:cNvPr id="160" name="Google Shape;160;p23"/>
          <p:cNvSpPr txBox="1"/>
          <p:nvPr/>
        </p:nvSpPr>
        <p:spPr>
          <a:xfrm>
            <a:off x="360000" y="360000"/>
            <a:ext cx="1800000" cy="1602600"/>
          </a:xfrm>
          <a:prstGeom prst="rect">
            <a:avLst/>
          </a:prstGeom>
          <a:noFill/>
          <a:ln>
            <a:noFill/>
          </a:ln>
        </p:spPr>
        <p:txBody>
          <a:bodyPr anchorCtr="0" anchor="t" bIns="34275" lIns="34275" spcFirstLastPara="1" rIns="34275" wrap="square" tIns="34275">
            <a:noAutofit/>
          </a:bodyPr>
          <a:lstStyle/>
          <a:p>
            <a:pPr indent="0" lvl="0" marL="0" marR="0" rtl="0" algn="l">
              <a:lnSpc>
                <a:spcPct val="110000"/>
              </a:lnSpc>
              <a:spcBef>
                <a:spcPts val="0"/>
              </a:spcBef>
              <a:spcAft>
                <a:spcPts val="0"/>
              </a:spcAft>
              <a:buClr>
                <a:srgbClr val="000000"/>
              </a:buClr>
              <a:buSzPts val="1400"/>
              <a:buFont typeface="Arial"/>
              <a:buNone/>
            </a:pPr>
            <a:r>
              <a:rPr lang="en-GB">
                <a:solidFill>
                  <a:schemeClr val="lt1"/>
                </a:solidFill>
                <a:latin typeface="Red Hat Display"/>
                <a:ea typeface="Red Hat Display"/>
                <a:cs typeface="Red Hat Display"/>
                <a:sym typeface="Red Hat Display"/>
              </a:rPr>
              <a:t>Ons proces</a:t>
            </a:r>
            <a:endParaRPr sz="1100">
              <a:solidFill>
                <a:schemeClr val="lt1"/>
              </a:solidFill>
              <a:latin typeface="Red Hat Display"/>
              <a:ea typeface="Red Hat Display"/>
              <a:cs typeface="Red Hat Display"/>
              <a:sym typeface="Red Hat Display"/>
            </a:endParaRPr>
          </a:p>
        </p:txBody>
      </p:sp>
      <p:sp>
        <p:nvSpPr>
          <p:cNvPr id="161" name="Google Shape;161;p23"/>
          <p:cNvSpPr/>
          <p:nvPr/>
        </p:nvSpPr>
        <p:spPr>
          <a:xfrm>
            <a:off x="2461420" y="3240000"/>
            <a:ext cx="2038500" cy="1610100"/>
          </a:xfrm>
          <a:prstGeom prst="roundRect">
            <a:avLst>
              <a:gd fmla="val 3746"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sp>
        <p:nvSpPr>
          <p:cNvPr id="162" name="Google Shape;162;p23"/>
          <p:cNvSpPr/>
          <p:nvPr/>
        </p:nvSpPr>
        <p:spPr>
          <a:xfrm>
            <a:off x="6654953" y="3240000"/>
            <a:ext cx="2038800" cy="1610100"/>
          </a:xfrm>
          <a:prstGeom prst="roundRect">
            <a:avLst>
              <a:gd fmla="val 3938"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grpSp>
        <p:nvGrpSpPr>
          <p:cNvPr id="163" name="Google Shape;163;p23"/>
          <p:cNvGrpSpPr/>
          <p:nvPr/>
        </p:nvGrpSpPr>
        <p:grpSpPr>
          <a:xfrm>
            <a:off x="349774" y="2615057"/>
            <a:ext cx="2108552" cy="9189"/>
            <a:chOff x="0" y="257218"/>
            <a:chExt cx="2811402" cy="12251"/>
          </a:xfrm>
        </p:grpSpPr>
        <p:sp>
          <p:nvSpPr>
            <p:cNvPr id="164" name="Google Shape;164;p23"/>
            <p:cNvSpPr/>
            <p:nvPr/>
          </p:nvSpPr>
          <p:spPr>
            <a:xfrm>
              <a:off x="0" y="269469"/>
              <a:ext cx="2811402" cy="0"/>
            </a:xfrm>
            <a:custGeom>
              <a:rect b="b" l="l" r="r" t="t"/>
              <a:pathLst>
                <a:path extrusionOk="0" h="120000" w="21600">
                  <a:moveTo>
                    <a:pt x="0" y="0"/>
                  </a:moveTo>
                  <a:lnTo>
                    <a:pt x="21600" y="0"/>
                  </a:lnTo>
                  <a:lnTo>
                    <a:pt x="21600" y="0"/>
                  </a:lnTo>
                  <a:lnTo>
                    <a:pt x="0" y="0"/>
                  </a:lnTo>
                  <a:close/>
                </a:path>
              </a:pathLst>
            </a:custGeom>
            <a:noFill/>
            <a:ln>
              <a:noFill/>
            </a:ln>
          </p:spPr>
          <p:txBody>
            <a:bodyPr anchorCtr="0" anchor="b" bIns="34275" lIns="34275" spcFirstLastPara="1" rIns="34275" wrap="square" tIns="34275">
              <a:noAutofit/>
            </a:bodyPr>
            <a:lstStyle/>
            <a:p>
              <a:pPr indent="0" lvl="0" marL="0" marR="0" rtl="0" algn="l">
                <a:lnSpc>
                  <a:spcPct val="120000"/>
                </a:lnSpc>
                <a:spcBef>
                  <a:spcPts val="0"/>
                </a:spcBef>
                <a:spcAft>
                  <a:spcPts val="0"/>
                </a:spcAft>
                <a:buClr>
                  <a:srgbClr val="000000"/>
                </a:buClr>
                <a:buSzPts val="1100"/>
                <a:buFont typeface="Arial"/>
                <a:buNone/>
              </a:pPr>
              <a:r>
                <a:rPr b="0" i="0" lang="en-GB" sz="1100" u="none" cap="none" strike="noStrike">
                  <a:solidFill>
                    <a:schemeClr val="lt1"/>
                  </a:solidFill>
                  <a:latin typeface="Arial"/>
                  <a:ea typeface="Arial"/>
                  <a:cs typeface="Arial"/>
                  <a:sym typeface="Arial"/>
                </a:rPr>
                <a:t>Research</a:t>
              </a:r>
              <a:endParaRPr sz="1100">
                <a:solidFill>
                  <a:schemeClr val="lt1"/>
                </a:solidFill>
              </a:endParaRPr>
            </a:p>
          </p:txBody>
        </p:sp>
        <p:sp>
          <p:nvSpPr>
            <p:cNvPr id="165" name="Google Shape;165;p23"/>
            <p:cNvSpPr/>
            <p:nvPr/>
          </p:nvSpPr>
          <p:spPr>
            <a:xfrm>
              <a:off x="5946" y="257218"/>
              <a:ext cx="2590704"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34275" lIns="34275" spcFirstLastPara="1" rIns="34275" wrap="square" tIns="34275">
              <a:noAutofit/>
            </a:bodyPr>
            <a:lstStyle/>
            <a:p>
              <a:pPr indent="0" lvl="0" marL="0" marR="0" rtl="0" algn="l">
                <a:lnSpc>
                  <a:spcPct val="120000"/>
                </a:lnSpc>
                <a:spcBef>
                  <a:spcPts val="0"/>
                </a:spcBef>
                <a:spcAft>
                  <a:spcPts val="0"/>
                </a:spcAft>
                <a:buClr>
                  <a:srgbClr val="000000"/>
                </a:buClr>
                <a:buSzPts val="900"/>
                <a:buFont typeface="Arial"/>
                <a:buNone/>
              </a:pPr>
              <a:r>
                <a:rPr lang="en-GB" sz="900">
                  <a:solidFill>
                    <a:schemeClr val="lt1"/>
                  </a:solidFill>
                </a:rPr>
                <a:t>sd</a:t>
              </a:r>
              <a:r>
                <a:rPr b="0" i="0" lang="en-GB" sz="900" u="none" cap="none" strike="noStrike">
                  <a:solidFill>
                    <a:schemeClr val="lt1"/>
                  </a:solidFill>
                  <a:latin typeface="Arial"/>
                  <a:ea typeface="Arial"/>
                  <a:cs typeface="Arial"/>
                  <a:sym typeface="Arial"/>
                </a:rPr>
                <a:t>Almost every idea sounds good </a:t>
              </a:r>
              <a:br>
                <a:rPr b="0" i="0" lang="en-GB" sz="900" u="none" cap="none" strike="noStrike">
                  <a:solidFill>
                    <a:schemeClr val="lt1"/>
                  </a:solidFill>
                  <a:latin typeface="Arial"/>
                  <a:ea typeface="Arial"/>
                  <a:cs typeface="Arial"/>
                  <a:sym typeface="Arial"/>
                </a:rPr>
              </a:br>
              <a:r>
                <a:rPr b="0" i="0" lang="en-GB" sz="900" u="none" cap="none" strike="noStrike">
                  <a:solidFill>
                    <a:schemeClr val="lt1"/>
                  </a:solidFill>
                  <a:latin typeface="Arial"/>
                  <a:ea typeface="Arial"/>
                  <a:cs typeface="Arial"/>
                  <a:sym typeface="Arial"/>
                </a:rPr>
                <a:t>at first, so we validate the ideas</a:t>
              </a:r>
              <a:endParaRPr sz="1100">
                <a:solidFill>
                  <a:schemeClr val="lt1"/>
                </a:solidFill>
              </a:endParaRPr>
            </a:p>
          </p:txBody>
        </p:sp>
      </p:grpSp>
      <p:grpSp>
        <p:nvGrpSpPr>
          <p:cNvPr id="166" name="Google Shape;166;p23"/>
          <p:cNvGrpSpPr/>
          <p:nvPr/>
        </p:nvGrpSpPr>
        <p:grpSpPr>
          <a:xfrm>
            <a:off x="2451194" y="2615057"/>
            <a:ext cx="2108552" cy="9189"/>
            <a:chOff x="0" y="257218"/>
            <a:chExt cx="2811402" cy="12251"/>
          </a:xfrm>
        </p:grpSpPr>
        <p:sp>
          <p:nvSpPr>
            <p:cNvPr id="167" name="Google Shape;167;p23"/>
            <p:cNvSpPr/>
            <p:nvPr/>
          </p:nvSpPr>
          <p:spPr>
            <a:xfrm>
              <a:off x="0" y="269469"/>
              <a:ext cx="2811402" cy="0"/>
            </a:xfrm>
            <a:custGeom>
              <a:rect b="b" l="l" r="r" t="t"/>
              <a:pathLst>
                <a:path extrusionOk="0" h="120000" w="21600">
                  <a:moveTo>
                    <a:pt x="0" y="0"/>
                  </a:moveTo>
                  <a:lnTo>
                    <a:pt x="21600" y="0"/>
                  </a:lnTo>
                  <a:lnTo>
                    <a:pt x="21600" y="0"/>
                  </a:lnTo>
                  <a:lnTo>
                    <a:pt x="0" y="0"/>
                  </a:lnTo>
                  <a:close/>
                </a:path>
              </a:pathLst>
            </a:custGeom>
            <a:noFill/>
            <a:ln>
              <a:noFill/>
            </a:ln>
          </p:spPr>
          <p:txBody>
            <a:bodyPr anchorCtr="0" anchor="b" bIns="34275" lIns="34275" spcFirstLastPara="1" rIns="34275" wrap="square" tIns="34275">
              <a:noAutofit/>
            </a:bodyPr>
            <a:lstStyle/>
            <a:p>
              <a:pPr indent="0" lvl="0" marL="0" marR="0" rtl="0" algn="l">
                <a:lnSpc>
                  <a:spcPct val="120000"/>
                </a:lnSpc>
                <a:spcBef>
                  <a:spcPts val="0"/>
                </a:spcBef>
                <a:spcAft>
                  <a:spcPts val="0"/>
                </a:spcAft>
                <a:buClr>
                  <a:srgbClr val="000000"/>
                </a:buClr>
                <a:buSzPts val="1100"/>
                <a:buFont typeface="Arial"/>
                <a:buNone/>
              </a:pPr>
              <a:r>
                <a:rPr b="0" i="0" lang="en-GB" sz="1100" u="none" cap="none" strike="noStrike">
                  <a:solidFill>
                    <a:schemeClr val="lt1"/>
                  </a:solidFill>
                  <a:latin typeface="Arial"/>
                  <a:ea typeface="Arial"/>
                  <a:cs typeface="Arial"/>
                  <a:sym typeface="Arial"/>
                </a:rPr>
                <a:t>Strategy</a:t>
              </a:r>
              <a:endParaRPr sz="1100">
                <a:solidFill>
                  <a:schemeClr val="lt1"/>
                </a:solidFill>
              </a:endParaRPr>
            </a:p>
          </p:txBody>
        </p:sp>
        <p:sp>
          <p:nvSpPr>
            <p:cNvPr id="168" name="Google Shape;168;p23"/>
            <p:cNvSpPr/>
            <p:nvPr/>
          </p:nvSpPr>
          <p:spPr>
            <a:xfrm>
              <a:off x="6879" y="257218"/>
              <a:ext cx="2590704"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34275" lIns="34275" spcFirstLastPara="1" rIns="34275" wrap="square" tIns="34275">
              <a:noAutofit/>
            </a:bodyPr>
            <a:lstStyle/>
            <a:p>
              <a:pPr indent="0" lvl="0" marL="0" marR="0" rtl="0" algn="l">
                <a:lnSpc>
                  <a:spcPct val="120000"/>
                </a:lnSpc>
                <a:spcBef>
                  <a:spcPts val="0"/>
                </a:spcBef>
                <a:spcAft>
                  <a:spcPts val="0"/>
                </a:spcAft>
                <a:buClr>
                  <a:srgbClr val="000000"/>
                </a:buClr>
                <a:buSzPts val="900"/>
                <a:buFont typeface="Arial"/>
                <a:buNone/>
              </a:pPr>
              <a:r>
                <a:rPr b="0" i="0" lang="en-GB" sz="900" u="none" cap="none" strike="noStrike">
                  <a:solidFill>
                    <a:schemeClr val="lt1"/>
                  </a:solidFill>
                  <a:latin typeface="Arial"/>
                  <a:ea typeface="Arial"/>
                  <a:cs typeface="Arial"/>
                  <a:sym typeface="Arial"/>
                </a:rPr>
                <a:t>Our team makes it measurable </a:t>
              </a:r>
              <a:br>
                <a:rPr b="0" i="0" lang="en-GB" sz="900" u="none" cap="none" strike="noStrike">
                  <a:solidFill>
                    <a:schemeClr val="lt1"/>
                  </a:solidFill>
                  <a:latin typeface="Arial"/>
                  <a:ea typeface="Arial"/>
                  <a:cs typeface="Arial"/>
                  <a:sym typeface="Arial"/>
                </a:rPr>
              </a:br>
              <a:r>
                <a:rPr b="0" i="0" lang="en-GB" sz="900" u="none" cap="none" strike="noStrike">
                  <a:solidFill>
                    <a:schemeClr val="lt1"/>
                  </a:solidFill>
                  <a:latin typeface="Arial"/>
                  <a:ea typeface="Arial"/>
                  <a:cs typeface="Arial"/>
                  <a:sym typeface="Arial"/>
                </a:rPr>
                <a:t>and turns an idea into a concept</a:t>
              </a:r>
              <a:endParaRPr sz="1100">
                <a:solidFill>
                  <a:schemeClr val="lt1"/>
                </a:solidFill>
              </a:endParaRPr>
            </a:p>
          </p:txBody>
        </p:sp>
      </p:grpSp>
      <p:grpSp>
        <p:nvGrpSpPr>
          <p:cNvPr id="169" name="Google Shape;169;p23"/>
          <p:cNvGrpSpPr/>
          <p:nvPr/>
        </p:nvGrpSpPr>
        <p:grpSpPr>
          <a:xfrm>
            <a:off x="4548857" y="2615057"/>
            <a:ext cx="2108552" cy="9189"/>
            <a:chOff x="0" y="257218"/>
            <a:chExt cx="2811402" cy="12251"/>
          </a:xfrm>
        </p:grpSpPr>
        <p:sp>
          <p:nvSpPr>
            <p:cNvPr id="170" name="Google Shape;170;p23"/>
            <p:cNvSpPr/>
            <p:nvPr/>
          </p:nvSpPr>
          <p:spPr>
            <a:xfrm>
              <a:off x="0" y="269469"/>
              <a:ext cx="2811402" cy="0"/>
            </a:xfrm>
            <a:custGeom>
              <a:rect b="b" l="l" r="r" t="t"/>
              <a:pathLst>
                <a:path extrusionOk="0" h="120000" w="21600">
                  <a:moveTo>
                    <a:pt x="0" y="0"/>
                  </a:moveTo>
                  <a:lnTo>
                    <a:pt x="21600" y="0"/>
                  </a:lnTo>
                  <a:lnTo>
                    <a:pt x="21600" y="0"/>
                  </a:lnTo>
                  <a:lnTo>
                    <a:pt x="0" y="0"/>
                  </a:lnTo>
                  <a:close/>
                </a:path>
              </a:pathLst>
            </a:custGeom>
            <a:noFill/>
            <a:ln>
              <a:noFill/>
            </a:ln>
          </p:spPr>
          <p:txBody>
            <a:bodyPr anchorCtr="0" anchor="b" bIns="34275" lIns="34275" spcFirstLastPara="1" rIns="34275" wrap="square" tIns="34275">
              <a:noAutofit/>
            </a:bodyPr>
            <a:lstStyle/>
            <a:p>
              <a:pPr indent="0" lvl="0" marL="0" marR="0" rtl="0" algn="l">
                <a:lnSpc>
                  <a:spcPct val="120000"/>
                </a:lnSpc>
                <a:spcBef>
                  <a:spcPts val="0"/>
                </a:spcBef>
                <a:spcAft>
                  <a:spcPts val="0"/>
                </a:spcAft>
                <a:buClr>
                  <a:srgbClr val="000000"/>
                </a:buClr>
                <a:buSzPts val="1100"/>
                <a:buFont typeface="Arial"/>
                <a:buNone/>
              </a:pPr>
              <a:r>
                <a:rPr b="0" i="0" lang="en-GB" sz="1100" u="none" cap="none" strike="noStrike">
                  <a:solidFill>
                    <a:schemeClr val="lt1"/>
                  </a:solidFill>
                  <a:latin typeface="Arial"/>
                  <a:ea typeface="Arial"/>
                  <a:cs typeface="Arial"/>
                  <a:sym typeface="Arial"/>
                </a:rPr>
                <a:t>Creation</a:t>
              </a:r>
              <a:endParaRPr sz="1100">
                <a:solidFill>
                  <a:schemeClr val="lt1"/>
                </a:solidFill>
              </a:endParaRPr>
            </a:p>
          </p:txBody>
        </p:sp>
        <p:sp>
          <p:nvSpPr>
            <p:cNvPr id="171" name="Google Shape;171;p23"/>
            <p:cNvSpPr/>
            <p:nvPr/>
          </p:nvSpPr>
          <p:spPr>
            <a:xfrm>
              <a:off x="6879" y="257218"/>
              <a:ext cx="2590704"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34275" lIns="34275" spcFirstLastPara="1" rIns="34275" wrap="square" tIns="34275">
              <a:noAutofit/>
            </a:bodyPr>
            <a:lstStyle/>
            <a:p>
              <a:pPr indent="0" lvl="0" marL="0" marR="0" rtl="0" algn="l">
                <a:lnSpc>
                  <a:spcPct val="120000"/>
                </a:lnSpc>
                <a:spcBef>
                  <a:spcPts val="0"/>
                </a:spcBef>
                <a:spcAft>
                  <a:spcPts val="0"/>
                </a:spcAft>
                <a:buClr>
                  <a:srgbClr val="000000"/>
                </a:buClr>
                <a:buSzPts val="900"/>
                <a:buFont typeface="Arial"/>
                <a:buNone/>
              </a:pPr>
              <a:r>
                <a:rPr b="0" i="0" lang="en-GB" sz="900" u="none" cap="none" strike="noStrike">
                  <a:solidFill>
                    <a:schemeClr val="lt1"/>
                  </a:solidFill>
                  <a:latin typeface="Arial"/>
                  <a:ea typeface="Arial"/>
                  <a:cs typeface="Arial"/>
                  <a:sym typeface="Arial"/>
                </a:rPr>
                <a:t>We design, build, test and refine: solutions that make people happy</a:t>
              </a:r>
              <a:endParaRPr sz="1100">
                <a:solidFill>
                  <a:schemeClr val="lt1"/>
                </a:solidFill>
              </a:endParaRPr>
            </a:p>
          </p:txBody>
        </p:sp>
      </p:grpSp>
      <p:grpSp>
        <p:nvGrpSpPr>
          <p:cNvPr id="172" name="Google Shape;172;p23"/>
          <p:cNvGrpSpPr/>
          <p:nvPr/>
        </p:nvGrpSpPr>
        <p:grpSpPr>
          <a:xfrm>
            <a:off x="6644914" y="2615057"/>
            <a:ext cx="2108552" cy="9189"/>
            <a:chOff x="0" y="257218"/>
            <a:chExt cx="2811402" cy="12251"/>
          </a:xfrm>
        </p:grpSpPr>
        <p:sp>
          <p:nvSpPr>
            <p:cNvPr id="173" name="Google Shape;173;p23"/>
            <p:cNvSpPr/>
            <p:nvPr/>
          </p:nvSpPr>
          <p:spPr>
            <a:xfrm>
              <a:off x="0" y="269469"/>
              <a:ext cx="2811402" cy="0"/>
            </a:xfrm>
            <a:custGeom>
              <a:rect b="b" l="l" r="r" t="t"/>
              <a:pathLst>
                <a:path extrusionOk="0" h="120000" w="21600">
                  <a:moveTo>
                    <a:pt x="0" y="0"/>
                  </a:moveTo>
                  <a:lnTo>
                    <a:pt x="21600" y="0"/>
                  </a:lnTo>
                  <a:lnTo>
                    <a:pt x="21600" y="0"/>
                  </a:lnTo>
                  <a:lnTo>
                    <a:pt x="0" y="0"/>
                  </a:lnTo>
                  <a:close/>
                </a:path>
              </a:pathLst>
            </a:custGeom>
            <a:noFill/>
            <a:ln>
              <a:noFill/>
            </a:ln>
          </p:spPr>
          <p:txBody>
            <a:bodyPr anchorCtr="0" anchor="b" bIns="34275" lIns="34275" spcFirstLastPara="1" rIns="34275" wrap="square" tIns="34275">
              <a:noAutofit/>
            </a:bodyPr>
            <a:lstStyle/>
            <a:p>
              <a:pPr indent="0" lvl="0" marL="0" marR="0" rtl="0" algn="l">
                <a:lnSpc>
                  <a:spcPct val="120000"/>
                </a:lnSpc>
                <a:spcBef>
                  <a:spcPts val="0"/>
                </a:spcBef>
                <a:spcAft>
                  <a:spcPts val="0"/>
                </a:spcAft>
                <a:buClr>
                  <a:srgbClr val="000000"/>
                </a:buClr>
                <a:buSzPts val="1100"/>
                <a:buFont typeface="Arial"/>
                <a:buNone/>
              </a:pPr>
              <a:r>
                <a:rPr b="0" i="0" lang="en-GB" sz="1100" u="none" cap="none" strike="noStrike">
                  <a:solidFill>
                    <a:schemeClr val="lt1"/>
                  </a:solidFill>
                  <a:latin typeface="Arial"/>
                  <a:ea typeface="Arial"/>
                  <a:cs typeface="Arial"/>
                  <a:sym typeface="Arial"/>
                </a:rPr>
                <a:t>Continuity</a:t>
              </a:r>
              <a:endParaRPr sz="1100">
                <a:solidFill>
                  <a:schemeClr val="lt1"/>
                </a:solidFill>
              </a:endParaRPr>
            </a:p>
          </p:txBody>
        </p:sp>
        <p:sp>
          <p:nvSpPr>
            <p:cNvPr id="174" name="Google Shape;174;p23"/>
            <p:cNvSpPr/>
            <p:nvPr/>
          </p:nvSpPr>
          <p:spPr>
            <a:xfrm>
              <a:off x="6879" y="257218"/>
              <a:ext cx="2590704"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34275" lIns="34275" spcFirstLastPara="1" rIns="34275" wrap="square" tIns="34275">
              <a:noAutofit/>
            </a:bodyPr>
            <a:lstStyle/>
            <a:p>
              <a:pPr indent="0" lvl="0" marL="0" marR="0" rtl="0" algn="l">
                <a:lnSpc>
                  <a:spcPct val="120000"/>
                </a:lnSpc>
                <a:spcBef>
                  <a:spcPts val="0"/>
                </a:spcBef>
                <a:spcAft>
                  <a:spcPts val="0"/>
                </a:spcAft>
                <a:buClr>
                  <a:srgbClr val="000000"/>
                </a:buClr>
                <a:buSzPts val="900"/>
                <a:buFont typeface="Arial"/>
                <a:buNone/>
              </a:pPr>
              <a:r>
                <a:rPr b="0" i="0" lang="en-GB" sz="900" u="none" cap="none" strike="noStrike">
                  <a:solidFill>
                    <a:schemeClr val="lt1"/>
                  </a:solidFill>
                  <a:latin typeface="Arial"/>
                  <a:ea typeface="Arial"/>
                  <a:cs typeface="Arial"/>
                  <a:sym typeface="Arial"/>
                </a:rPr>
                <a:t>We take care of the rest, so you can stay focused on what you do best</a:t>
              </a:r>
              <a:endParaRPr sz="1100">
                <a:solidFill>
                  <a:schemeClr val="lt1"/>
                </a:solidFill>
              </a:endParaRPr>
            </a:p>
          </p:txBody>
        </p:sp>
      </p:grpSp>
      <p:grpSp>
        <p:nvGrpSpPr>
          <p:cNvPr id="175" name="Google Shape;175;p23"/>
          <p:cNvGrpSpPr/>
          <p:nvPr/>
        </p:nvGrpSpPr>
        <p:grpSpPr>
          <a:xfrm>
            <a:off x="2761135" y="3490021"/>
            <a:ext cx="1438875" cy="1109911"/>
            <a:chOff x="0" y="-14"/>
            <a:chExt cx="1918500" cy="1479881"/>
          </a:xfrm>
        </p:grpSpPr>
        <p:cxnSp>
          <p:nvCxnSpPr>
            <p:cNvPr id="176" name="Google Shape;176;p23"/>
            <p:cNvCxnSpPr/>
            <p:nvPr/>
          </p:nvCxnSpPr>
          <p:spPr>
            <a:xfrm>
              <a:off x="0" y="739208"/>
              <a:ext cx="1918500" cy="0"/>
            </a:xfrm>
            <a:prstGeom prst="straightConnector1">
              <a:avLst/>
            </a:prstGeom>
            <a:noFill/>
            <a:ln cap="flat" cmpd="sng" w="9525">
              <a:solidFill>
                <a:srgbClr val="000000"/>
              </a:solidFill>
              <a:prstDash val="solid"/>
              <a:miter lim="400000"/>
              <a:headEnd len="sm" w="sm" type="none"/>
              <a:tailEnd len="sm" w="sm" type="none"/>
            </a:ln>
          </p:spPr>
        </p:cxnSp>
        <p:sp>
          <p:nvSpPr>
            <p:cNvPr id="177" name="Google Shape;177;p23"/>
            <p:cNvSpPr/>
            <p:nvPr/>
          </p:nvSpPr>
          <p:spPr>
            <a:xfrm>
              <a:off x="595047" y="747735"/>
              <a:ext cx="728460" cy="732132"/>
            </a:xfrm>
            <a:custGeom>
              <a:rect b="b" l="l" r="r" t="t"/>
              <a:pathLst>
                <a:path extrusionOk="0" h="21600" w="21600">
                  <a:moveTo>
                    <a:pt x="10800" y="0"/>
                  </a:moveTo>
                  <a:lnTo>
                    <a:pt x="21600" y="21600"/>
                  </a:lnTo>
                  <a:lnTo>
                    <a:pt x="0" y="21600"/>
                  </a:lnTo>
                  <a:close/>
                </a:path>
              </a:pathLst>
            </a:cu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78" name="Google Shape;178;p23"/>
            <p:cNvSpPr/>
            <p:nvPr/>
          </p:nvSpPr>
          <p:spPr>
            <a:xfrm>
              <a:off x="473659" y="246701"/>
              <a:ext cx="971100" cy="9849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79" name="Google Shape;179;p23"/>
            <p:cNvSpPr/>
            <p:nvPr/>
          </p:nvSpPr>
          <p:spPr>
            <a:xfrm flipH="1" rot="10800000">
              <a:off x="595980" y="-14"/>
              <a:ext cx="728460" cy="732240"/>
            </a:xfrm>
            <a:custGeom>
              <a:rect b="b" l="l" r="r" t="t"/>
              <a:pathLst>
                <a:path extrusionOk="0" h="21600" w="21600">
                  <a:moveTo>
                    <a:pt x="10800" y="0"/>
                  </a:moveTo>
                  <a:lnTo>
                    <a:pt x="21600" y="21600"/>
                  </a:lnTo>
                  <a:lnTo>
                    <a:pt x="0" y="21600"/>
                  </a:lnTo>
                  <a:close/>
                </a:path>
              </a:pathLst>
            </a:cu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80" name="Google Shape;180;p23"/>
            <p:cNvSpPr/>
            <p:nvPr/>
          </p:nvSpPr>
          <p:spPr>
            <a:xfrm>
              <a:off x="230936" y="548904"/>
              <a:ext cx="14568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grpSp>
      <p:grpSp>
        <p:nvGrpSpPr>
          <p:cNvPr id="181" name="Google Shape;181;p23"/>
          <p:cNvGrpSpPr/>
          <p:nvPr/>
        </p:nvGrpSpPr>
        <p:grpSpPr>
          <a:xfrm>
            <a:off x="949784" y="3615548"/>
            <a:ext cx="858782" cy="858936"/>
            <a:chOff x="0" y="0"/>
            <a:chExt cx="1145043" cy="1145248"/>
          </a:xfrm>
        </p:grpSpPr>
        <p:grpSp>
          <p:nvGrpSpPr>
            <p:cNvPr id="182" name="Google Shape;182;p23"/>
            <p:cNvGrpSpPr/>
            <p:nvPr/>
          </p:nvGrpSpPr>
          <p:grpSpPr>
            <a:xfrm>
              <a:off x="0" y="0"/>
              <a:ext cx="1143301" cy="1145248"/>
              <a:chOff x="0" y="0"/>
              <a:chExt cx="1143301" cy="1145248"/>
            </a:xfrm>
          </p:grpSpPr>
          <p:sp>
            <p:nvSpPr>
              <p:cNvPr id="183" name="Google Shape;183;p23"/>
              <p:cNvSpPr/>
              <p:nvPr/>
            </p:nvSpPr>
            <p:spPr>
              <a:xfrm>
                <a:off x="762301" y="0"/>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84" name="Google Shape;184;p23"/>
              <p:cNvSpPr/>
              <p:nvPr/>
            </p:nvSpPr>
            <p:spPr>
              <a:xfrm>
                <a:off x="581664" y="191536"/>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85" name="Google Shape;185;p23"/>
              <p:cNvSpPr/>
              <p:nvPr/>
            </p:nvSpPr>
            <p:spPr>
              <a:xfrm>
                <a:off x="381489" y="381116"/>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86" name="Google Shape;186;p23"/>
              <p:cNvSpPr/>
              <p:nvPr/>
            </p:nvSpPr>
            <p:spPr>
              <a:xfrm>
                <a:off x="200025" y="574048"/>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87" name="Google Shape;187;p23"/>
              <p:cNvSpPr/>
              <p:nvPr/>
            </p:nvSpPr>
            <p:spPr>
              <a:xfrm>
                <a:off x="0" y="764548"/>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grpSp>
        <p:sp>
          <p:nvSpPr>
            <p:cNvPr id="188" name="Google Shape;188;p23"/>
            <p:cNvSpPr/>
            <p:nvPr/>
          </p:nvSpPr>
          <p:spPr>
            <a:xfrm flipH="1">
              <a:off x="764043" y="762686"/>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89" name="Google Shape;189;p23"/>
            <p:cNvSpPr/>
            <p:nvPr/>
          </p:nvSpPr>
          <p:spPr>
            <a:xfrm flipH="1">
              <a:off x="661" y="1954"/>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grpSp>
      <p:grpSp>
        <p:nvGrpSpPr>
          <p:cNvPr id="190" name="Google Shape;190;p23"/>
          <p:cNvGrpSpPr/>
          <p:nvPr/>
        </p:nvGrpSpPr>
        <p:grpSpPr>
          <a:xfrm>
            <a:off x="4807170" y="3649096"/>
            <a:ext cx="1542150" cy="791775"/>
            <a:chOff x="0" y="0"/>
            <a:chExt cx="2056200" cy="1055700"/>
          </a:xfrm>
        </p:grpSpPr>
        <p:cxnSp>
          <p:nvCxnSpPr>
            <p:cNvPr id="191" name="Google Shape;191;p23"/>
            <p:cNvCxnSpPr/>
            <p:nvPr/>
          </p:nvCxnSpPr>
          <p:spPr>
            <a:xfrm>
              <a:off x="0" y="527847"/>
              <a:ext cx="2056200" cy="0"/>
            </a:xfrm>
            <a:prstGeom prst="straightConnector1">
              <a:avLst/>
            </a:prstGeom>
            <a:noFill/>
            <a:ln cap="flat" cmpd="sng" w="9525">
              <a:solidFill>
                <a:srgbClr val="000000"/>
              </a:solidFill>
              <a:prstDash val="solid"/>
              <a:miter lim="400000"/>
              <a:headEnd len="sm" w="sm" type="none"/>
              <a:tailEnd len="sm" w="sm" type="none"/>
            </a:ln>
          </p:spPr>
        </p:cxnSp>
        <p:sp>
          <p:nvSpPr>
            <p:cNvPr id="192" name="Google Shape;192;p23"/>
            <p:cNvSpPr/>
            <p:nvPr/>
          </p:nvSpPr>
          <p:spPr>
            <a:xfrm>
              <a:off x="688874" y="0"/>
              <a:ext cx="1041000" cy="10557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93" name="Google Shape;193;p23"/>
            <p:cNvSpPr/>
            <p:nvPr/>
          </p:nvSpPr>
          <p:spPr>
            <a:xfrm>
              <a:off x="1536668" y="360717"/>
              <a:ext cx="334200" cy="3342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94" name="Google Shape;194;p23"/>
            <p:cNvSpPr/>
            <p:nvPr/>
          </p:nvSpPr>
          <p:spPr>
            <a:xfrm>
              <a:off x="546137" y="159198"/>
              <a:ext cx="726900" cy="7374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95" name="Google Shape;195;p23"/>
            <p:cNvSpPr/>
            <p:nvPr/>
          </p:nvSpPr>
          <p:spPr>
            <a:xfrm>
              <a:off x="403966" y="288976"/>
              <a:ext cx="471000" cy="4776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96" name="Google Shape;196;p23"/>
            <p:cNvSpPr/>
            <p:nvPr/>
          </p:nvSpPr>
          <p:spPr>
            <a:xfrm>
              <a:off x="293464" y="362129"/>
              <a:ext cx="326700" cy="3315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197" name="Google Shape;197;p23"/>
            <p:cNvSpPr/>
            <p:nvPr/>
          </p:nvSpPr>
          <p:spPr>
            <a:xfrm>
              <a:off x="189031" y="436676"/>
              <a:ext cx="179700" cy="1824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grpSp>
      <p:grpSp>
        <p:nvGrpSpPr>
          <p:cNvPr id="198" name="Google Shape;198;p23"/>
          <p:cNvGrpSpPr/>
          <p:nvPr/>
        </p:nvGrpSpPr>
        <p:grpSpPr>
          <a:xfrm>
            <a:off x="6903228" y="3428854"/>
            <a:ext cx="1542150" cy="1232325"/>
            <a:chOff x="0" y="0"/>
            <a:chExt cx="2056200" cy="1643100"/>
          </a:xfrm>
        </p:grpSpPr>
        <p:grpSp>
          <p:nvGrpSpPr>
            <p:cNvPr id="199" name="Google Shape;199;p23"/>
            <p:cNvGrpSpPr/>
            <p:nvPr/>
          </p:nvGrpSpPr>
          <p:grpSpPr>
            <a:xfrm>
              <a:off x="452588" y="0"/>
              <a:ext cx="1319954" cy="1643100"/>
              <a:chOff x="0" y="0"/>
              <a:chExt cx="1319954" cy="1643100"/>
            </a:xfrm>
          </p:grpSpPr>
          <p:sp>
            <p:nvSpPr>
              <p:cNvPr id="200" name="Google Shape;200;p23"/>
              <p:cNvSpPr/>
              <p:nvPr/>
            </p:nvSpPr>
            <p:spPr>
              <a:xfrm>
                <a:off x="45854" y="184436"/>
                <a:ext cx="1274100" cy="12741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01" name="Google Shape;201;p23"/>
              <p:cNvSpPr/>
              <p:nvPr/>
            </p:nvSpPr>
            <p:spPr>
              <a:xfrm>
                <a:off x="0" y="0"/>
                <a:ext cx="1045200" cy="1643100"/>
              </a:xfrm>
              <a:prstGeom prst="roundRect">
                <a:avLst>
                  <a:gd fmla="val 17895"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grpSp>
        <p:grpSp>
          <p:nvGrpSpPr>
            <p:cNvPr id="202" name="Google Shape;202;p23"/>
            <p:cNvGrpSpPr/>
            <p:nvPr/>
          </p:nvGrpSpPr>
          <p:grpSpPr>
            <a:xfrm>
              <a:off x="717491" y="243214"/>
              <a:ext cx="919959" cy="1145100"/>
              <a:chOff x="0" y="0"/>
              <a:chExt cx="919959" cy="1145100"/>
            </a:xfrm>
          </p:grpSpPr>
          <p:sp>
            <p:nvSpPr>
              <p:cNvPr id="203" name="Google Shape;203;p23"/>
              <p:cNvSpPr/>
              <p:nvPr/>
            </p:nvSpPr>
            <p:spPr>
              <a:xfrm>
                <a:off x="31959" y="128550"/>
                <a:ext cx="888000" cy="8880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04" name="Google Shape;204;p23"/>
              <p:cNvSpPr/>
              <p:nvPr/>
            </p:nvSpPr>
            <p:spPr>
              <a:xfrm>
                <a:off x="0" y="0"/>
                <a:ext cx="728700" cy="1145100"/>
              </a:xfrm>
              <a:prstGeom prst="roundRect">
                <a:avLst>
                  <a:gd fmla="val 17895"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grpSp>
        <p:grpSp>
          <p:nvGrpSpPr>
            <p:cNvPr id="205" name="Google Shape;205;p23"/>
            <p:cNvGrpSpPr/>
            <p:nvPr/>
          </p:nvGrpSpPr>
          <p:grpSpPr>
            <a:xfrm>
              <a:off x="909403" y="444575"/>
              <a:ext cx="596420" cy="742500"/>
              <a:chOff x="0" y="0"/>
              <a:chExt cx="596420" cy="742500"/>
            </a:xfrm>
          </p:grpSpPr>
          <p:sp>
            <p:nvSpPr>
              <p:cNvPr id="206" name="Google Shape;206;p23"/>
              <p:cNvSpPr/>
              <p:nvPr/>
            </p:nvSpPr>
            <p:spPr>
              <a:xfrm>
                <a:off x="20720" y="83342"/>
                <a:ext cx="575700" cy="5757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07" name="Google Shape;207;p23"/>
              <p:cNvSpPr/>
              <p:nvPr/>
            </p:nvSpPr>
            <p:spPr>
              <a:xfrm>
                <a:off x="0" y="0"/>
                <a:ext cx="472500" cy="742500"/>
              </a:xfrm>
              <a:prstGeom prst="roundRect">
                <a:avLst>
                  <a:gd fmla="val 17895"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grpSp>
        <p:cxnSp>
          <p:nvCxnSpPr>
            <p:cNvPr id="208" name="Google Shape;208;p23"/>
            <p:cNvCxnSpPr/>
            <p:nvPr/>
          </p:nvCxnSpPr>
          <p:spPr>
            <a:xfrm>
              <a:off x="0" y="821503"/>
              <a:ext cx="2056200" cy="0"/>
            </a:xfrm>
            <a:prstGeom prst="straightConnector1">
              <a:avLst/>
            </a:prstGeom>
            <a:noFill/>
            <a:ln cap="flat" cmpd="sng" w="9525">
              <a:solidFill>
                <a:srgbClr val="000000"/>
              </a:solidFill>
              <a:prstDash val="solid"/>
              <a:miter lim="400000"/>
              <a:headEnd len="sm" w="sm" type="none"/>
              <a:tailEnd len="sm" w="sm" type="none"/>
            </a:ln>
          </p:spPr>
        </p:cxnSp>
        <p:sp>
          <p:nvSpPr>
            <p:cNvPr id="209" name="Google Shape;209;p23"/>
            <p:cNvSpPr/>
            <p:nvPr/>
          </p:nvSpPr>
          <p:spPr>
            <a:xfrm>
              <a:off x="997668" y="648663"/>
              <a:ext cx="334200" cy="3342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10" name="Google Shape;210;p23"/>
            <p:cNvSpPr/>
            <p:nvPr/>
          </p:nvSpPr>
          <p:spPr>
            <a:xfrm rot="5400000">
              <a:off x="209110" y="535005"/>
              <a:ext cx="728460" cy="572994"/>
            </a:xfrm>
            <a:custGeom>
              <a:rect b="b" l="l" r="r" t="t"/>
              <a:pathLst>
                <a:path extrusionOk="0" h="21600" w="21600">
                  <a:moveTo>
                    <a:pt x="10800" y="0"/>
                  </a:moveTo>
                  <a:lnTo>
                    <a:pt x="21600" y="21600"/>
                  </a:lnTo>
                  <a:lnTo>
                    <a:pt x="0" y="21600"/>
                  </a:lnTo>
                  <a:close/>
                </a:path>
              </a:pathLst>
            </a:cu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cxnSp>
          <p:nvCxnSpPr>
            <p:cNvPr id="211" name="Google Shape;211;p23"/>
            <p:cNvCxnSpPr/>
            <p:nvPr/>
          </p:nvCxnSpPr>
          <p:spPr>
            <a:xfrm>
              <a:off x="860613" y="443969"/>
              <a:ext cx="0" cy="743700"/>
            </a:xfrm>
            <a:prstGeom prst="straightConnector1">
              <a:avLst/>
            </a:prstGeom>
            <a:noFill/>
            <a:ln cap="flat" cmpd="sng" w="9525">
              <a:solidFill>
                <a:srgbClr val="000000"/>
              </a:solidFill>
              <a:prstDash val="solid"/>
              <a:miter lim="400000"/>
              <a:headEnd len="sm" w="sm" type="none"/>
              <a:tailEnd len="sm" w="sm" type="none"/>
            </a:ln>
          </p:spPr>
        </p:cxnSp>
      </p:grpSp>
      <p:sp>
        <p:nvSpPr>
          <p:cNvPr id="212" name="Google Shape;212;p23"/>
          <p:cNvSpPr txBox="1"/>
          <p:nvPr/>
        </p:nvSpPr>
        <p:spPr>
          <a:xfrm>
            <a:off x="2160000" y="360000"/>
            <a:ext cx="6593400" cy="808200"/>
          </a:xfrm>
          <a:prstGeom prst="rect">
            <a:avLst/>
          </a:prstGeom>
          <a:noFill/>
          <a:ln>
            <a:noFill/>
          </a:ln>
        </p:spPr>
        <p:txBody>
          <a:bodyPr anchorCtr="0" anchor="t" bIns="34275" lIns="34275" spcFirstLastPara="1" rIns="34275" wrap="square" tIns="34275">
            <a:spAutoFit/>
          </a:bodyPr>
          <a:lstStyle/>
          <a:p>
            <a:pPr indent="0" lvl="0" marL="0" rtl="0" algn="l">
              <a:spcBef>
                <a:spcPts val="0"/>
              </a:spcBef>
              <a:spcAft>
                <a:spcPts val="0"/>
              </a:spcAft>
              <a:buNone/>
            </a:pPr>
            <a:r>
              <a:rPr lang="en-GB" sz="1600">
                <a:solidFill>
                  <a:schemeClr val="lt1"/>
                </a:solidFill>
                <a:latin typeface="Red Hat Display"/>
                <a:ea typeface="Red Hat Display"/>
                <a:cs typeface="Red Hat Display"/>
                <a:sym typeface="Red Hat Display"/>
              </a:rPr>
              <a:t>Wij creëren visies en maken ze werkelijkheid. </a:t>
            </a:r>
            <a:endParaRPr sz="1600">
              <a:solidFill>
                <a:schemeClr val="lt1"/>
              </a:solidFill>
              <a:latin typeface="Red Hat Display"/>
              <a:ea typeface="Red Hat Display"/>
              <a:cs typeface="Red Hat Display"/>
              <a:sym typeface="Red Hat Display"/>
            </a:endParaRPr>
          </a:p>
          <a:p>
            <a:pPr indent="0" lvl="0" marL="0" rtl="0" algn="l">
              <a:spcBef>
                <a:spcPts val="0"/>
              </a:spcBef>
              <a:spcAft>
                <a:spcPts val="0"/>
              </a:spcAft>
              <a:buNone/>
            </a:pPr>
            <a:r>
              <a:rPr lang="en-GB" sz="1600">
                <a:solidFill>
                  <a:schemeClr val="lt1"/>
                </a:solidFill>
                <a:latin typeface="Red Hat Display"/>
                <a:ea typeface="Red Hat Display"/>
                <a:cs typeface="Red Hat Display"/>
                <a:sym typeface="Red Hat Display"/>
              </a:rPr>
              <a:t>Ons team lost de moeilijkste uitdagingen op en helpt je navigeren op het gebied van digitale oplossingen.</a:t>
            </a:r>
            <a:endParaRPr sz="1600">
              <a:solidFill>
                <a:schemeClr val="lt1"/>
              </a:solidFill>
              <a:latin typeface="Red Hat Display"/>
              <a:ea typeface="Red Hat Display"/>
              <a:cs typeface="Red Hat Display"/>
              <a:sym typeface="Red Hat Display"/>
            </a:endParaRPr>
          </a:p>
        </p:txBody>
      </p:sp>
      <p:sp>
        <p:nvSpPr>
          <p:cNvPr id="213" name="Google Shape;213;p23"/>
          <p:cNvSpPr txBox="1"/>
          <p:nvPr/>
        </p:nvSpPr>
        <p:spPr>
          <a:xfrm>
            <a:off x="331680" y="1974900"/>
            <a:ext cx="2037000" cy="3849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300">
                <a:solidFill>
                  <a:schemeClr val="lt1"/>
                </a:solidFill>
                <a:latin typeface="Red Hat Display Medium"/>
                <a:ea typeface="Red Hat Display Medium"/>
                <a:cs typeface="Red Hat Display Medium"/>
                <a:sym typeface="Red Hat Display Medium"/>
              </a:rPr>
              <a:t>Onderzoek</a:t>
            </a:r>
            <a:endParaRPr sz="1600">
              <a:solidFill>
                <a:schemeClr val="lt1"/>
              </a:solidFill>
              <a:latin typeface="Red Hat Display Medium"/>
              <a:ea typeface="Red Hat Display Medium"/>
              <a:cs typeface="Red Hat Display Medium"/>
              <a:sym typeface="Red Hat Display Medium"/>
            </a:endParaRPr>
          </a:p>
        </p:txBody>
      </p:sp>
      <p:sp>
        <p:nvSpPr>
          <p:cNvPr id="214" name="Google Shape;214;p23"/>
          <p:cNvSpPr txBox="1"/>
          <p:nvPr/>
        </p:nvSpPr>
        <p:spPr>
          <a:xfrm>
            <a:off x="331680" y="2212025"/>
            <a:ext cx="2038800" cy="7605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100">
                <a:solidFill>
                  <a:schemeClr val="lt1"/>
                </a:solidFill>
                <a:latin typeface="Red Hat Display"/>
                <a:ea typeface="Red Hat Display"/>
                <a:cs typeface="Red Hat Display"/>
                <a:sym typeface="Red Hat Display"/>
              </a:rPr>
              <a:t>Bijna elk idee klinkt goed</a:t>
            </a:r>
            <a:endParaRPr sz="1100">
              <a:solidFill>
                <a:schemeClr val="lt1"/>
              </a:solidFill>
              <a:latin typeface="Red Hat Display"/>
              <a:ea typeface="Red Hat Display"/>
              <a:cs typeface="Red Hat Display"/>
              <a:sym typeface="Red Hat Display"/>
            </a:endParaRPr>
          </a:p>
          <a:p>
            <a:pPr indent="0" lvl="0" marL="0" rtl="0" algn="l">
              <a:lnSpc>
                <a:spcPct val="120000"/>
              </a:lnSpc>
              <a:spcBef>
                <a:spcPts val="0"/>
              </a:spcBef>
              <a:spcAft>
                <a:spcPts val="0"/>
              </a:spcAft>
              <a:buNone/>
            </a:pPr>
            <a:r>
              <a:rPr lang="en-GB" sz="1100">
                <a:solidFill>
                  <a:schemeClr val="lt1"/>
                </a:solidFill>
                <a:latin typeface="Red Hat Display"/>
                <a:ea typeface="Red Hat Display"/>
                <a:cs typeface="Red Hat Display"/>
                <a:sym typeface="Red Hat Display"/>
              </a:rPr>
              <a:t>in eerste instantie, dus valideren we de ideeën</a:t>
            </a:r>
            <a:endParaRPr sz="1100">
              <a:solidFill>
                <a:schemeClr val="lt1"/>
              </a:solidFill>
              <a:latin typeface="Red Hat Display"/>
              <a:ea typeface="Red Hat Display"/>
              <a:cs typeface="Red Hat Display"/>
              <a:sym typeface="Red Hat Display"/>
            </a:endParaRPr>
          </a:p>
        </p:txBody>
      </p:sp>
      <p:sp>
        <p:nvSpPr>
          <p:cNvPr id="215" name="Google Shape;215;p23"/>
          <p:cNvSpPr txBox="1"/>
          <p:nvPr/>
        </p:nvSpPr>
        <p:spPr>
          <a:xfrm>
            <a:off x="2433099" y="1974900"/>
            <a:ext cx="2037000" cy="3849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300">
                <a:solidFill>
                  <a:schemeClr val="lt1"/>
                </a:solidFill>
                <a:latin typeface="Red Hat Display Medium"/>
                <a:ea typeface="Red Hat Display Medium"/>
                <a:cs typeface="Red Hat Display Medium"/>
                <a:sym typeface="Red Hat Display Medium"/>
              </a:rPr>
              <a:t>Strategie</a:t>
            </a:r>
            <a:endParaRPr sz="1600">
              <a:solidFill>
                <a:schemeClr val="lt1"/>
              </a:solidFill>
              <a:latin typeface="Red Hat Display Medium"/>
              <a:ea typeface="Red Hat Display Medium"/>
              <a:cs typeface="Red Hat Display Medium"/>
              <a:sym typeface="Red Hat Display Medium"/>
            </a:endParaRPr>
          </a:p>
        </p:txBody>
      </p:sp>
      <p:sp>
        <p:nvSpPr>
          <p:cNvPr id="216" name="Google Shape;216;p23"/>
          <p:cNvSpPr txBox="1"/>
          <p:nvPr/>
        </p:nvSpPr>
        <p:spPr>
          <a:xfrm>
            <a:off x="2433099" y="2212025"/>
            <a:ext cx="2018700" cy="9636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100">
                <a:solidFill>
                  <a:schemeClr val="lt1"/>
                </a:solidFill>
                <a:latin typeface="Red Hat Display"/>
                <a:ea typeface="Red Hat Display"/>
                <a:cs typeface="Red Hat Display"/>
                <a:sym typeface="Red Hat Display"/>
              </a:rPr>
              <a:t>Ons team maakt het meetbaar</a:t>
            </a:r>
            <a:endParaRPr sz="1100">
              <a:solidFill>
                <a:schemeClr val="lt1"/>
              </a:solidFill>
              <a:latin typeface="Red Hat Display"/>
              <a:ea typeface="Red Hat Display"/>
              <a:cs typeface="Red Hat Display"/>
              <a:sym typeface="Red Hat Display"/>
            </a:endParaRPr>
          </a:p>
          <a:p>
            <a:pPr indent="0" lvl="0" marL="0" rtl="0" algn="l">
              <a:lnSpc>
                <a:spcPct val="120000"/>
              </a:lnSpc>
              <a:spcBef>
                <a:spcPts val="0"/>
              </a:spcBef>
              <a:spcAft>
                <a:spcPts val="0"/>
              </a:spcAft>
              <a:buNone/>
            </a:pPr>
            <a:r>
              <a:rPr lang="en-GB" sz="1100">
                <a:solidFill>
                  <a:schemeClr val="lt1"/>
                </a:solidFill>
                <a:latin typeface="Red Hat Display"/>
                <a:ea typeface="Red Hat Display"/>
                <a:cs typeface="Red Hat Display"/>
                <a:sym typeface="Red Hat Display"/>
              </a:rPr>
              <a:t>en verandert een idee in een concept</a:t>
            </a:r>
            <a:endParaRPr sz="1100">
              <a:solidFill>
                <a:schemeClr val="lt1"/>
              </a:solidFill>
              <a:latin typeface="Red Hat Display"/>
              <a:ea typeface="Red Hat Display"/>
              <a:cs typeface="Red Hat Display"/>
              <a:sym typeface="Red Hat Display"/>
            </a:endParaRPr>
          </a:p>
        </p:txBody>
      </p:sp>
      <p:sp>
        <p:nvSpPr>
          <p:cNvPr id="217" name="Google Shape;217;p23"/>
          <p:cNvSpPr txBox="1"/>
          <p:nvPr/>
        </p:nvSpPr>
        <p:spPr>
          <a:xfrm>
            <a:off x="4530650" y="1974900"/>
            <a:ext cx="2037000" cy="3849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300">
                <a:solidFill>
                  <a:schemeClr val="lt1"/>
                </a:solidFill>
                <a:latin typeface="Red Hat Display Medium"/>
                <a:ea typeface="Red Hat Display Medium"/>
                <a:cs typeface="Red Hat Display Medium"/>
                <a:sym typeface="Red Hat Display Medium"/>
              </a:rPr>
              <a:t>Creatie</a:t>
            </a:r>
            <a:endParaRPr sz="1600">
              <a:solidFill>
                <a:schemeClr val="lt1"/>
              </a:solidFill>
              <a:latin typeface="Red Hat Display Medium"/>
              <a:ea typeface="Red Hat Display Medium"/>
              <a:cs typeface="Red Hat Display Medium"/>
              <a:sym typeface="Red Hat Display Medium"/>
            </a:endParaRPr>
          </a:p>
        </p:txBody>
      </p:sp>
      <p:sp>
        <p:nvSpPr>
          <p:cNvPr id="218" name="Google Shape;218;p23"/>
          <p:cNvSpPr txBox="1"/>
          <p:nvPr/>
        </p:nvSpPr>
        <p:spPr>
          <a:xfrm>
            <a:off x="4530688" y="2212025"/>
            <a:ext cx="2037000" cy="9636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100">
                <a:solidFill>
                  <a:schemeClr val="lt1"/>
                </a:solidFill>
                <a:latin typeface="Red Hat Display"/>
                <a:ea typeface="Red Hat Display"/>
                <a:cs typeface="Red Hat Display"/>
                <a:sym typeface="Red Hat Display"/>
              </a:rPr>
              <a:t>Wij ontwerpen, bouwen, testen en verfijnen: oplossingen waar mensen blij van worden</a:t>
            </a:r>
            <a:endParaRPr sz="1100">
              <a:solidFill>
                <a:schemeClr val="lt1"/>
              </a:solidFill>
              <a:latin typeface="Red Hat Display"/>
              <a:ea typeface="Red Hat Display"/>
              <a:cs typeface="Red Hat Display"/>
              <a:sym typeface="Red Hat Display"/>
            </a:endParaRPr>
          </a:p>
        </p:txBody>
      </p:sp>
      <p:sp>
        <p:nvSpPr>
          <p:cNvPr id="219" name="Google Shape;219;p23"/>
          <p:cNvSpPr txBox="1"/>
          <p:nvPr/>
        </p:nvSpPr>
        <p:spPr>
          <a:xfrm>
            <a:off x="6628425" y="1974900"/>
            <a:ext cx="2037000" cy="37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250">
                <a:solidFill>
                  <a:schemeClr val="lt1"/>
                </a:solidFill>
                <a:latin typeface="Red Hat Display Medium"/>
                <a:ea typeface="Red Hat Display Medium"/>
                <a:cs typeface="Red Hat Display Medium"/>
                <a:sym typeface="Red Hat Display Medium"/>
              </a:rPr>
              <a:t>Continuïteit</a:t>
            </a:r>
            <a:endParaRPr sz="1300">
              <a:solidFill>
                <a:schemeClr val="lt1"/>
              </a:solidFill>
              <a:latin typeface="Red Hat Display Medium"/>
              <a:ea typeface="Red Hat Display Medium"/>
              <a:cs typeface="Red Hat Display Medium"/>
              <a:sym typeface="Red Hat Display Medium"/>
            </a:endParaRPr>
          </a:p>
        </p:txBody>
      </p:sp>
      <p:sp>
        <p:nvSpPr>
          <p:cNvPr id="220" name="Google Shape;220;p23"/>
          <p:cNvSpPr txBox="1"/>
          <p:nvPr/>
        </p:nvSpPr>
        <p:spPr>
          <a:xfrm>
            <a:off x="6631312" y="2215475"/>
            <a:ext cx="2037000" cy="743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100">
                <a:solidFill>
                  <a:schemeClr val="lt1"/>
                </a:solidFill>
                <a:latin typeface="Red Hat Display"/>
                <a:ea typeface="Red Hat Display"/>
                <a:cs typeface="Red Hat Display"/>
                <a:sym typeface="Red Hat Display"/>
              </a:rPr>
              <a:t>Wij zorgen voor de rest, zodat jij je kan concentreren op waar je goed in bent</a:t>
            </a:r>
            <a:endParaRPr sz="1100">
              <a:solidFill>
                <a:schemeClr val="lt1"/>
              </a:solidFill>
              <a:latin typeface="Red Hat Display"/>
              <a:ea typeface="Red Hat Display"/>
              <a:cs typeface="Red Hat Display"/>
              <a:sym typeface="Red Hat Display"/>
            </a:endParaRPr>
          </a:p>
        </p:txBody>
      </p:sp>
      <p:sp>
        <p:nvSpPr>
          <p:cNvPr id="221" name="Google Shape;221;p23"/>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ces - EN">
  <p:cSld name="CUSTOM_6_2">
    <p:bg>
      <p:bgPr>
        <a:solidFill>
          <a:schemeClr val="dk1"/>
        </a:solidFill>
      </p:bgPr>
    </p:bg>
    <p:spTree>
      <p:nvGrpSpPr>
        <p:cNvPr id="222" name="Shape 222"/>
        <p:cNvGrpSpPr/>
        <p:nvPr/>
      </p:nvGrpSpPr>
      <p:grpSpPr>
        <a:xfrm>
          <a:off x="0" y="0"/>
          <a:ext cx="0" cy="0"/>
          <a:chOff x="0" y="0"/>
          <a:chExt cx="0" cy="0"/>
        </a:xfrm>
      </p:grpSpPr>
      <p:sp>
        <p:nvSpPr>
          <p:cNvPr id="223" name="Google Shape;223;p24"/>
          <p:cNvSpPr/>
          <p:nvPr/>
        </p:nvSpPr>
        <p:spPr>
          <a:xfrm>
            <a:off x="4559825" y="3247478"/>
            <a:ext cx="2037000" cy="1602600"/>
          </a:xfrm>
          <a:prstGeom prst="roundRect">
            <a:avLst>
              <a:gd fmla="val 3956"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sp>
        <p:nvSpPr>
          <p:cNvPr id="224" name="Google Shape;224;p24"/>
          <p:cNvSpPr/>
          <p:nvPr/>
        </p:nvSpPr>
        <p:spPr>
          <a:xfrm>
            <a:off x="360000" y="3240000"/>
            <a:ext cx="2038500" cy="1610100"/>
          </a:xfrm>
          <a:prstGeom prst="roundRect">
            <a:avLst>
              <a:gd fmla="val 4033"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sp>
        <p:nvSpPr>
          <p:cNvPr id="225" name="Google Shape;225;p24"/>
          <p:cNvSpPr txBox="1"/>
          <p:nvPr/>
        </p:nvSpPr>
        <p:spPr>
          <a:xfrm>
            <a:off x="360000" y="360000"/>
            <a:ext cx="1800000" cy="1610100"/>
          </a:xfrm>
          <a:prstGeom prst="rect">
            <a:avLst/>
          </a:prstGeom>
          <a:noFill/>
          <a:ln>
            <a:noFill/>
          </a:ln>
        </p:spPr>
        <p:txBody>
          <a:bodyPr anchorCtr="0" anchor="t" bIns="34275" lIns="34275" spcFirstLastPara="1" rIns="34275" wrap="square" tIns="34275">
            <a:noAutofit/>
          </a:bodyPr>
          <a:lstStyle/>
          <a:p>
            <a:pPr indent="0" lvl="0" marL="0" marR="0" rtl="0" algn="l">
              <a:lnSpc>
                <a:spcPct val="110000"/>
              </a:lnSpc>
              <a:spcBef>
                <a:spcPts val="0"/>
              </a:spcBef>
              <a:spcAft>
                <a:spcPts val="0"/>
              </a:spcAft>
              <a:buClr>
                <a:srgbClr val="000000"/>
              </a:buClr>
              <a:buSzPts val="1400"/>
              <a:buFont typeface="Arial"/>
              <a:buNone/>
            </a:pPr>
            <a:r>
              <a:rPr i="0" lang="en-GB" sz="1400" u="none" cap="none" strike="noStrike">
                <a:solidFill>
                  <a:schemeClr val="lt1"/>
                </a:solidFill>
                <a:latin typeface="Red Hat Display"/>
                <a:ea typeface="Red Hat Display"/>
                <a:cs typeface="Red Hat Display"/>
                <a:sym typeface="Red Hat Display"/>
              </a:rPr>
              <a:t>Our process</a:t>
            </a:r>
            <a:endParaRPr sz="1100">
              <a:solidFill>
                <a:schemeClr val="lt1"/>
              </a:solidFill>
              <a:latin typeface="Red Hat Display"/>
              <a:ea typeface="Red Hat Display"/>
              <a:cs typeface="Red Hat Display"/>
              <a:sym typeface="Red Hat Display"/>
            </a:endParaRPr>
          </a:p>
        </p:txBody>
      </p:sp>
      <p:sp>
        <p:nvSpPr>
          <p:cNvPr id="226" name="Google Shape;226;p24"/>
          <p:cNvSpPr/>
          <p:nvPr/>
        </p:nvSpPr>
        <p:spPr>
          <a:xfrm>
            <a:off x="2461420" y="3240000"/>
            <a:ext cx="2038500" cy="1610100"/>
          </a:xfrm>
          <a:prstGeom prst="roundRect">
            <a:avLst>
              <a:gd fmla="val 3746"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sp>
        <p:nvSpPr>
          <p:cNvPr id="227" name="Google Shape;227;p24"/>
          <p:cNvSpPr/>
          <p:nvPr/>
        </p:nvSpPr>
        <p:spPr>
          <a:xfrm>
            <a:off x="6654953" y="3240000"/>
            <a:ext cx="2038800" cy="1610100"/>
          </a:xfrm>
          <a:prstGeom prst="roundRect">
            <a:avLst>
              <a:gd fmla="val 3938"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grpSp>
        <p:nvGrpSpPr>
          <p:cNvPr id="228" name="Google Shape;228;p24"/>
          <p:cNvGrpSpPr/>
          <p:nvPr/>
        </p:nvGrpSpPr>
        <p:grpSpPr>
          <a:xfrm>
            <a:off x="370149" y="2264507"/>
            <a:ext cx="2108552" cy="9189"/>
            <a:chOff x="0" y="257218"/>
            <a:chExt cx="2811402" cy="12251"/>
          </a:xfrm>
        </p:grpSpPr>
        <p:sp>
          <p:nvSpPr>
            <p:cNvPr id="229" name="Google Shape;229;p24"/>
            <p:cNvSpPr/>
            <p:nvPr/>
          </p:nvSpPr>
          <p:spPr>
            <a:xfrm>
              <a:off x="0" y="269469"/>
              <a:ext cx="2811402" cy="0"/>
            </a:xfrm>
            <a:custGeom>
              <a:rect b="b" l="l" r="r" t="t"/>
              <a:pathLst>
                <a:path extrusionOk="0" h="120000" w="21600">
                  <a:moveTo>
                    <a:pt x="0" y="0"/>
                  </a:moveTo>
                  <a:lnTo>
                    <a:pt x="21600" y="0"/>
                  </a:lnTo>
                  <a:lnTo>
                    <a:pt x="21600" y="0"/>
                  </a:lnTo>
                  <a:lnTo>
                    <a:pt x="0" y="0"/>
                  </a:lnTo>
                  <a:close/>
                </a:path>
              </a:pathLst>
            </a:custGeom>
            <a:noFill/>
            <a:ln>
              <a:noFill/>
            </a:ln>
          </p:spPr>
          <p:txBody>
            <a:bodyPr anchorCtr="0" anchor="b" bIns="34275" lIns="34275" spcFirstLastPara="1" rIns="34275" wrap="square" tIns="34275">
              <a:noAutofit/>
            </a:bodyPr>
            <a:lstStyle/>
            <a:p>
              <a:pPr indent="0" lvl="0" marL="0" marR="0" rtl="0" algn="l">
                <a:lnSpc>
                  <a:spcPct val="120000"/>
                </a:lnSpc>
                <a:spcBef>
                  <a:spcPts val="0"/>
                </a:spcBef>
                <a:spcAft>
                  <a:spcPts val="0"/>
                </a:spcAft>
                <a:buClr>
                  <a:srgbClr val="000000"/>
                </a:buClr>
                <a:buSzPts val="1100"/>
                <a:buFont typeface="Arial"/>
                <a:buNone/>
              </a:pPr>
              <a:r>
                <a:rPr b="0" i="0" lang="en-GB" sz="1300" u="none" cap="none" strike="noStrike">
                  <a:solidFill>
                    <a:schemeClr val="lt1"/>
                  </a:solidFill>
                  <a:latin typeface="Arial"/>
                  <a:ea typeface="Arial"/>
                  <a:cs typeface="Arial"/>
                  <a:sym typeface="Arial"/>
                </a:rPr>
                <a:t>Research</a:t>
              </a:r>
              <a:endParaRPr sz="1300">
                <a:solidFill>
                  <a:schemeClr val="lt1"/>
                </a:solidFill>
              </a:endParaRPr>
            </a:p>
          </p:txBody>
        </p:sp>
        <p:sp>
          <p:nvSpPr>
            <p:cNvPr id="230" name="Google Shape;230;p24"/>
            <p:cNvSpPr/>
            <p:nvPr/>
          </p:nvSpPr>
          <p:spPr>
            <a:xfrm>
              <a:off x="5946" y="257218"/>
              <a:ext cx="2590704"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34275" lIns="34275" spcFirstLastPara="1" rIns="34275" wrap="square" tIns="34275">
              <a:noAutofit/>
            </a:bodyPr>
            <a:lstStyle/>
            <a:p>
              <a:pPr indent="0" lvl="0" marL="0" marR="0" rtl="0" algn="l">
                <a:lnSpc>
                  <a:spcPct val="120000"/>
                </a:lnSpc>
                <a:spcBef>
                  <a:spcPts val="0"/>
                </a:spcBef>
                <a:spcAft>
                  <a:spcPts val="0"/>
                </a:spcAft>
                <a:buClr>
                  <a:srgbClr val="000000"/>
                </a:buClr>
                <a:buSzPts val="900"/>
                <a:buFont typeface="Arial"/>
                <a:buNone/>
              </a:pPr>
              <a:r>
                <a:rPr lang="en-GB" sz="1100">
                  <a:solidFill>
                    <a:schemeClr val="lt1"/>
                  </a:solidFill>
                </a:rPr>
                <a:t>sd</a:t>
              </a:r>
              <a:r>
                <a:rPr b="0" i="0" lang="en-GB" sz="1100" u="none" cap="none" strike="noStrike">
                  <a:solidFill>
                    <a:schemeClr val="lt1"/>
                  </a:solidFill>
                  <a:latin typeface="Arial"/>
                  <a:ea typeface="Arial"/>
                  <a:cs typeface="Arial"/>
                  <a:sym typeface="Arial"/>
                </a:rPr>
                <a:t>Almost every idea sounds good </a:t>
              </a:r>
              <a:br>
                <a:rPr b="0" i="0" lang="en-GB" sz="1100" u="none" cap="none" strike="noStrike">
                  <a:solidFill>
                    <a:schemeClr val="lt1"/>
                  </a:solidFill>
                  <a:latin typeface="Arial"/>
                  <a:ea typeface="Arial"/>
                  <a:cs typeface="Arial"/>
                  <a:sym typeface="Arial"/>
                </a:rPr>
              </a:br>
              <a:r>
                <a:rPr b="0" i="0" lang="en-GB" sz="1100" u="none" cap="none" strike="noStrike">
                  <a:solidFill>
                    <a:schemeClr val="lt1"/>
                  </a:solidFill>
                  <a:latin typeface="Arial"/>
                  <a:ea typeface="Arial"/>
                  <a:cs typeface="Arial"/>
                  <a:sym typeface="Arial"/>
                </a:rPr>
                <a:t>at first, so we validate the ideas</a:t>
              </a:r>
              <a:endParaRPr sz="1300">
                <a:solidFill>
                  <a:schemeClr val="lt1"/>
                </a:solidFill>
              </a:endParaRPr>
            </a:p>
          </p:txBody>
        </p:sp>
      </p:grpSp>
      <p:grpSp>
        <p:nvGrpSpPr>
          <p:cNvPr id="231" name="Google Shape;231;p24"/>
          <p:cNvGrpSpPr/>
          <p:nvPr/>
        </p:nvGrpSpPr>
        <p:grpSpPr>
          <a:xfrm>
            <a:off x="2471569" y="2264507"/>
            <a:ext cx="2108552" cy="9189"/>
            <a:chOff x="0" y="257218"/>
            <a:chExt cx="2811402" cy="12251"/>
          </a:xfrm>
        </p:grpSpPr>
        <p:sp>
          <p:nvSpPr>
            <p:cNvPr id="232" name="Google Shape;232;p24"/>
            <p:cNvSpPr/>
            <p:nvPr/>
          </p:nvSpPr>
          <p:spPr>
            <a:xfrm>
              <a:off x="0" y="269469"/>
              <a:ext cx="2811402" cy="0"/>
            </a:xfrm>
            <a:custGeom>
              <a:rect b="b" l="l" r="r" t="t"/>
              <a:pathLst>
                <a:path extrusionOk="0" h="120000" w="21600">
                  <a:moveTo>
                    <a:pt x="0" y="0"/>
                  </a:moveTo>
                  <a:lnTo>
                    <a:pt x="21600" y="0"/>
                  </a:lnTo>
                  <a:lnTo>
                    <a:pt x="21600" y="0"/>
                  </a:lnTo>
                  <a:lnTo>
                    <a:pt x="0" y="0"/>
                  </a:lnTo>
                  <a:close/>
                </a:path>
              </a:pathLst>
            </a:custGeom>
            <a:noFill/>
            <a:ln>
              <a:noFill/>
            </a:ln>
          </p:spPr>
          <p:txBody>
            <a:bodyPr anchorCtr="0" anchor="b" bIns="34275" lIns="34275" spcFirstLastPara="1" rIns="34275" wrap="square" tIns="34275">
              <a:noAutofit/>
            </a:bodyPr>
            <a:lstStyle/>
            <a:p>
              <a:pPr indent="0" lvl="0" marL="0" marR="0" rtl="0" algn="l">
                <a:lnSpc>
                  <a:spcPct val="120000"/>
                </a:lnSpc>
                <a:spcBef>
                  <a:spcPts val="0"/>
                </a:spcBef>
                <a:spcAft>
                  <a:spcPts val="0"/>
                </a:spcAft>
                <a:buClr>
                  <a:srgbClr val="000000"/>
                </a:buClr>
                <a:buSzPts val="1100"/>
                <a:buFont typeface="Arial"/>
                <a:buNone/>
              </a:pPr>
              <a:r>
                <a:rPr b="0" i="0" lang="en-GB" sz="1300" u="none" cap="none" strike="noStrike">
                  <a:solidFill>
                    <a:schemeClr val="lt1"/>
                  </a:solidFill>
                  <a:latin typeface="Arial"/>
                  <a:ea typeface="Arial"/>
                  <a:cs typeface="Arial"/>
                  <a:sym typeface="Arial"/>
                </a:rPr>
                <a:t>Strategy</a:t>
              </a:r>
              <a:endParaRPr sz="1300">
                <a:solidFill>
                  <a:schemeClr val="lt1"/>
                </a:solidFill>
              </a:endParaRPr>
            </a:p>
          </p:txBody>
        </p:sp>
        <p:sp>
          <p:nvSpPr>
            <p:cNvPr id="233" name="Google Shape;233;p24"/>
            <p:cNvSpPr/>
            <p:nvPr/>
          </p:nvSpPr>
          <p:spPr>
            <a:xfrm>
              <a:off x="6879" y="257218"/>
              <a:ext cx="2590704"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34275" lIns="34275" spcFirstLastPara="1" rIns="34275" wrap="square" tIns="34275">
              <a:noAutofit/>
            </a:bodyPr>
            <a:lstStyle/>
            <a:p>
              <a:pPr indent="0" lvl="0" marL="0" marR="0" rtl="0" algn="l">
                <a:lnSpc>
                  <a:spcPct val="120000"/>
                </a:lnSpc>
                <a:spcBef>
                  <a:spcPts val="0"/>
                </a:spcBef>
                <a:spcAft>
                  <a:spcPts val="0"/>
                </a:spcAft>
                <a:buClr>
                  <a:srgbClr val="000000"/>
                </a:buClr>
                <a:buSzPts val="900"/>
                <a:buFont typeface="Arial"/>
                <a:buNone/>
              </a:pPr>
              <a:r>
                <a:rPr b="0" i="0" lang="en-GB" sz="1100" u="none" cap="none" strike="noStrike">
                  <a:solidFill>
                    <a:schemeClr val="lt1"/>
                  </a:solidFill>
                  <a:latin typeface="Arial"/>
                  <a:ea typeface="Arial"/>
                  <a:cs typeface="Arial"/>
                  <a:sym typeface="Arial"/>
                </a:rPr>
                <a:t>Our team makes it measurable </a:t>
              </a:r>
              <a:br>
                <a:rPr b="0" i="0" lang="en-GB" sz="1100" u="none" cap="none" strike="noStrike">
                  <a:solidFill>
                    <a:schemeClr val="lt1"/>
                  </a:solidFill>
                  <a:latin typeface="Arial"/>
                  <a:ea typeface="Arial"/>
                  <a:cs typeface="Arial"/>
                  <a:sym typeface="Arial"/>
                </a:rPr>
              </a:br>
              <a:r>
                <a:rPr b="0" i="0" lang="en-GB" sz="1100" u="none" cap="none" strike="noStrike">
                  <a:solidFill>
                    <a:schemeClr val="lt1"/>
                  </a:solidFill>
                  <a:latin typeface="Arial"/>
                  <a:ea typeface="Arial"/>
                  <a:cs typeface="Arial"/>
                  <a:sym typeface="Arial"/>
                </a:rPr>
                <a:t>and turns an idea into a concept</a:t>
              </a:r>
              <a:endParaRPr sz="1300">
                <a:solidFill>
                  <a:schemeClr val="lt1"/>
                </a:solidFill>
              </a:endParaRPr>
            </a:p>
          </p:txBody>
        </p:sp>
      </p:grpSp>
      <p:grpSp>
        <p:nvGrpSpPr>
          <p:cNvPr id="234" name="Google Shape;234;p24"/>
          <p:cNvGrpSpPr/>
          <p:nvPr/>
        </p:nvGrpSpPr>
        <p:grpSpPr>
          <a:xfrm>
            <a:off x="4569232" y="2264507"/>
            <a:ext cx="2108552" cy="9189"/>
            <a:chOff x="0" y="257218"/>
            <a:chExt cx="2811402" cy="12251"/>
          </a:xfrm>
        </p:grpSpPr>
        <p:sp>
          <p:nvSpPr>
            <p:cNvPr id="235" name="Google Shape;235;p24"/>
            <p:cNvSpPr/>
            <p:nvPr/>
          </p:nvSpPr>
          <p:spPr>
            <a:xfrm>
              <a:off x="0" y="269469"/>
              <a:ext cx="2811402" cy="0"/>
            </a:xfrm>
            <a:custGeom>
              <a:rect b="b" l="l" r="r" t="t"/>
              <a:pathLst>
                <a:path extrusionOk="0" h="120000" w="21600">
                  <a:moveTo>
                    <a:pt x="0" y="0"/>
                  </a:moveTo>
                  <a:lnTo>
                    <a:pt x="21600" y="0"/>
                  </a:lnTo>
                  <a:lnTo>
                    <a:pt x="21600" y="0"/>
                  </a:lnTo>
                  <a:lnTo>
                    <a:pt x="0" y="0"/>
                  </a:lnTo>
                  <a:close/>
                </a:path>
              </a:pathLst>
            </a:custGeom>
            <a:noFill/>
            <a:ln>
              <a:noFill/>
            </a:ln>
          </p:spPr>
          <p:txBody>
            <a:bodyPr anchorCtr="0" anchor="b" bIns="34275" lIns="34275" spcFirstLastPara="1" rIns="34275" wrap="square" tIns="34275">
              <a:noAutofit/>
            </a:bodyPr>
            <a:lstStyle/>
            <a:p>
              <a:pPr indent="0" lvl="0" marL="0" marR="0" rtl="0" algn="l">
                <a:lnSpc>
                  <a:spcPct val="120000"/>
                </a:lnSpc>
                <a:spcBef>
                  <a:spcPts val="0"/>
                </a:spcBef>
                <a:spcAft>
                  <a:spcPts val="0"/>
                </a:spcAft>
                <a:buClr>
                  <a:srgbClr val="000000"/>
                </a:buClr>
                <a:buSzPts val="1100"/>
                <a:buFont typeface="Arial"/>
                <a:buNone/>
              </a:pPr>
              <a:r>
                <a:rPr b="0" i="0" lang="en-GB" sz="1300" u="none" cap="none" strike="noStrike">
                  <a:solidFill>
                    <a:schemeClr val="lt1"/>
                  </a:solidFill>
                  <a:latin typeface="Arial"/>
                  <a:ea typeface="Arial"/>
                  <a:cs typeface="Arial"/>
                  <a:sym typeface="Arial"/>
                </a:rPr>
                <a:t>Creation</a:t>
              </a:r>
              <a:endParaRPr sz="1300">
                <a:solidFill>
                  <a:schemeClr val="lt1"/>
                </a:solidFill>
              </a:endParaRPr>
            </a:p>
          </p:txBody>
        </p:sp>
        <p:sp>
          <p:nvSpPr>
            <p:cNvPr id="236" name="Google Shape;236;p24"/>
            <p:cNvSpPr/>
            <p:nvPr/>
          </p:nvSpPr>
          <p:spPr>
            <a:xfrm>
              <a:off x="6879" y="257218"/>
              <a:ext cx="2590704"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34275" lIns="34275" spcFirstLastPara="1" rIns="34275" wrap="square" tIns="34275">
              <a:noAutofit/>
            </a:bodyPr>
            <a:lstStyle/>
            <a:p>
              <a:pPr indent="0" lvl="0" marL="0" marR="0" rtl="0" algn="l">
                <a:lnSpc>
                  <a:spcPct val="120000"/>
                </a:lnSpc>
                <a:spcBef>
                  <a:spcPts val="0"/>
                </a:spcBef>
                <a:spcAft>
                  <a:spcPts val="0"/>
                </a:spcAft>
                <a:buClr>
                  <a:srgbClr val="000000"/>
                </a:buClr>
                <a:buSzPts val="900"/>
                <a:buFont typeface="Arial"/>
                <a:buNone/>
              </a:pPr>
              <a:r>
                <a:rPr b="0" i="0" lang="en-GB" sz="1100" u="none" cap="none" strike="noStrike">
                  <a:solidFill>
                    <a:schemeClr val="lt1"/>
                  </a:solidFill>
                  <a:latin typeface="Arial"/>
                  <a:ea typeface="Arial"/>
                  <a:cs typeface="Arial"/>
                  <a:sym typeface="Arial"/>
                </a:rPr>
                <a:t>We design, build, test and refine: solutions that make people happy</a:t>
              </a:r>
              <a:endParaRPr sz="1300">
                <a:solidFill>
                  <a:schemeClr val="lt1"/>
                </a:solidFill>
              </a:endParaRPr>
            </a:p>
          </p:txBody>
        </p:sp>
      </p:grpSp>
      <p:grpSp>
        <p:nvGrpSpPr>
          <p:cNvPr id="237" name="Google Shape;237;p24"/>
          <p:cNvGrpSpPr/>
          <p:nvPr/>
        </p:nvGrpSpPr>
        <p:grpSpPr>
          <a:xfrm>
            <a:off x="6665289" y="2264507"/>
            <a:ext cx="2108552" cy="9189"/>
            <a:chOff x="0" y="257218"/>
            <a:chExt cx="2811402" cy="12251"/>
          </a:xfrm>
        </p:grpSpPr>
        <p:sp>
          <p:nvSpPr>
            <p:cNvPr id="238" name="Google Shape;238;p24"/>
            <p:cNvSpPr/>
            <p:nvPr/>
          </p:nvSpPr>
          <p:spPr>
            <a:xfrm>
              <a:off x="0" y="269469"/>
              <a:ext cx="2811402" cy="0"/>
            </a:xfrm>
            <a:custGeom>
              <a:rect b="b" l="l" r="r" t="t"/>
              <a:pathLst>
                <a:path extrusionOk="0" h="120000" w="21600">
                  <a:moveTo>
                    <a:pt x="0" y="0"/>
                  </a:moveTo>
                  <a:lnTo>
                    <a:pt x="21600" y="0"/>
                  </a:lnTo>
                  <a:lnTo>
                    <a:pt x="21600" y="0"/>
                  </a:lnTo>
                  <a:lnTo>
                    <a:pt x="0" y="0"/>
                  </a:lnTo>
                  <a:close/>
                </a:path>
              </a:pathLst>
            </a:custGeom>
            <a:noFill/>
            <a:ln>
              <a:noFill/>
            </a:ln>
          </p:spPr>
          <p:txBody>
            <a:bodyPr anchorCtr="0" anchor="b" bIns="34275" lIns="34275" spcFirstLastPara="1" rIns="34275" wrap="square" tIns="34275">
              <a:noAutofit/>
            </a:bodyPr>
            <a:lstStyle/>
            <a:p>
              <a:pPr indent="0" lvl="0" marL="0" marR="0" rtl="0" algn="l">
                <a:lnSpc>
                  <a:spcPct val="120000"/>
                </a:lnSpc>
                <a:spcBef>
                  <a:spcPts val="0"/>
                </a:spcBef>
                <a:spcAft>
                  <a:spcPts val="0"/>
                </a:spcAft>
                <a:buClr>
                  <a:srgbClr val="000000"/>
                </a:buClr>
                <a:buSzPts val="1100"/>
                <a:buFont typeface="Arial"/>
                <a:buNone/>
              </a:pPr>
              <a:r>
                <a:rPr b="0" i="0" lang="en-GB" sz="1300" u="none" cap="none" strike="noStrike">
                  <a:solidFill>
                    <a:schemeClr val="lt1"/>
                  </a:solidFill>
                  <a:latin typeface="Arial"/>
                  <a:ea typeface="Arial"/>
                  <a:cs typeface="Arial"/>
                  <a:sym typeface="Arial"/>
                </a:rPr>
                <a:t>Continuity</a:t>
              </a:r>
              <a:endParaRPr sz="1300">
                <a:solidFill>
                  <a:schemeClr val="lt1"/>
                </a:solidFill>
              </a:endParaRPr>
            </a:p>
          </p:txBody>
        </p:sp>
        <p:sp>
          <p:nvSpPr>
            <p:cNvPr id="239" name="Google Shape;239;p24"/>
            <p:cNvSpPr/>
            <p:nvPr/>
          </p:nvSpPr>
          <p:spPr>
            <a:xfrm>
              <a:off x="6879" y="257218"/>
              <a:ext cx="2590704"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34275" lIns="34275" spcFirstLastPara="1" rIns="34275" wrap="square" tIns="34275">
              <a:noAutofit/>
            </a:bodyPr>
            <a:lstStyle/>
            <a:p>
              <a:pPr indent="0" lvl="0" marL="0" marR="0" rtl="0" algn="l">
                <a:lnSpc>
                  <a:spcPct val="120000"/>
                </a:lnSpc>
                <a:spcBef>
                  <a:spcPts val="0"/>
                </a:spcBef>
                <a:spcAft>
                  <a:spcPts val="0"/>
                </a:spcAft>
                <a:buClr>
                  <a:srgbClr val="000000"/>
                </a:buClr>
                <a:buSzPts val="900"/>
                <a:buFont typeface="Arial"/>
                <a:buNone/>
              </a:pPr>
              <a:r>
                <a:rPr b="0" i="0" lang="en-GB" sz="1100" u="none" cap="none" strike="noStrike">
                  <a:solidFill>
                    <a:schemeClr val="lt1"/>
                  </a:solidFill>
                  <a:latin typeface="Arial"/>
                  <a:ea typeface="Arial"/>
                  <a:cs typeface="Arial"/>
                  <a:sym typeface="Arial"/>
                </a:rPr>
                <a:t>We take care of the rest, so you can stay focused on what you do best</a:t>
              </a:r>
              <a:endParaRPr sz="1300">
                <a:solidFill>
                  <a:schemeClr val="lt1"/>
                </a:solidFill>
              </a:endParaRPr>
            </a:p>
          </p:txBody>
        </p:sp>
      </p:grpSp>
      <p:grpSp>
        <p:nvGrpSpPr>
          <p:cNvPr id="240" name="Google Shape;240;p24"/>
          <p:cNvGrpSpPr/>
          <p:nvPr/>
        </p:nvGrpSpPr>
        <p:grpSpPr>
          <a:xfrm>
            <a:off x="2761135" y="3490021"/>
            <a:ext cx="1438875" cy="1109911"/>
            <a:chOff x="0" y="-14"/>
            <a:chExt cx="1918500" cy="1479881"/>
          </a:xfrm>
        </p:grpSpPr>
        <p:cxnSp>
          <p:nvCxnSpPr>
            <p:cNvPr id="241" name="Google Shape;241;p24"/>
            <p:cNvCxnSpPr/>
            <p:nvPr/>
          </p:nvCxnSpPr>
          <p:spPr>
            <a:xfrm>
              <a:off x="0" y="739208"/>
              <a:ext cx="1918500" cy="0"/>
            </a:xfrm>
            <a:prstGeom prst="straightConnector1">
              <a:avLst/>
            </a:prstGeom>
            <a:noFill/>
            <a:ln cap="flat" cmpd="sng" w="9525">
              <a:solidFill>
                <a:srgbClr val="000000"/>
              </a:solidFill>
              <a:prstDash val="solid"/>
              <a:miter lim="400000"/>
              <a:headEnd len="sm" w="sm" type="none"/>
              <a:tailEnd len="sm" w="sm" type="none"/>
            </a:ln>
          </p:spPr>
        </p:cxnSp>
        <p:sp>
          <p:nvSpPr>
            <p:cNvPr id="242" name="Google Shape;242;p24"/>
            <p:cNvSpPr/>
            <p:nvPr/>
          </p:nvSpPr>
          <p:spPr>
            <a:xfrm>
              <a:off x="595047" y="747735"/>
              <a:ext cx="728460" cy="732132"/>
            </a:xfrm>
            <a:custGeom>
              <a:rect b="b" l="l" r="r" t="t"/>
              <a:pathLst>
                <a:path extrusionOk="0" h="21600" w="21600">
                  <a:moveTo>
                    <a:pt x="10800" y="0"/>
                  </a:moveTo>
                  <a:lnTo>
                    <a:pt x="21600" y="21600"/>
                  </a:lnTo>
                  <a:lnTo>
                    <a:pt x="0" y="21600"/>
                  </a:lnTo>
                  <a:close/>
                </a:path>
              </a:pathLst>
            </a:cu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43" name="Google Shape;243;p24"/>
            <p:cNvSpPr/>
            <p:nvPr/>
          </p:nvSpPr>
          <p:spPr>
            <a:xfrm>
              <a:off x="473659" y="246701"/>
              <a:ext cx="971100" cy="9849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44" name="Google Shape;244;p24"/>
            <p:cNvSpPr/>
            <p:nvPr/>
          </p:nvSpPr>
          <p:spPr>
            <a:xfrm flipH="1" rot="10800000">
              <a:off x="595980" y="-14"/>
              <a:ext cx="728460" cy="732240"/>
            </a:xfrm>
            <a:custGeom>
              <a:rect b="b" l="l" r="r" t="t"/>
              <a:pathLst>
                <a:path extrusionOk="0" h="21600" w="21600">
                  <a:moveTo>
                    <a:pt x="10800" y="0"/>
                  </a:moveTo>
                  <a:lnTo>
                    <a:pt x="21600" y="21600"/>
                  </a:lnTo>
                  <a:lnTo>
                    <a:pt x="0" y="21600"/>
                  </a:lnTo>
                  <a:close/>
                </a:path>
              </a:pathLst>
            </a:cu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45" name="Google Shape;245;p24"/>
            <p:cNvSpPr/>
            <p:nvPr/>
          </p:nvSpPr>
          <p:spPr>
            <a:xfrm>
              <a:off x="230936" y="548904"/>
              <a:ext cx="14568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grpSp>
      <p:grpSp>
        <p:nvGrpSpPr>
          <p:cNvPr id="246" name="Google Shape;246;p24"/>
          <p:cNvGrpSpPr/>
          <p:nvPr/>
        </p:nvGrpSpPr>
        <p:grpSpPr>
          <a:xfrm>
            <a:off x="949784" y="3615548"/>
            <a:ext cx="858782" cy="858936"/>
            <a:chOff x="0" y="0"/>
            <a:chExt cx="1145043" cy="1145248"/>
          </a:xfrm>
        </p:grpSpPr>
        <p:grpSp>
          <p:nvGrpSpPr>
            <p:cNvPr id="247" name="Google Shape;247;p24"/>
            <p:cNvGrpSpPr/>
            <p:nvPr/>
          </p:nvGrpSpPr>
          <p:grpSpPr>
            <a:xfrm>
              <a:off x="0" y="0"/>
              <a:ext cx="1143301" cy="1145248"/>
              <a:chOff x="0" y="0"/>
              <a:chExt cx="1143301" cy="1145248"/>
            </a:xfrm>
          </p:grpSpPr>
          <p:sp>
            <p:nvSpPr>
              <p:cNvPr id="248" name="Google Shape;248;p24"/>
              <p:cNvSpPr/>
              <p:nvPr/>
            </p:nvSpPr>
            <p:spPr>
              <a:xfrm>
                <a:off x="762301" y="0"/>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49" name="Google Shape;249;p24"/>
              <p:cNvSpPr/>
              <p:nvPr/>
            </p:nvSpPr>
            <p:spPr>
              <a:xfrm>
                <a:off x="581664" y="191536"/>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50" name="Google Shape;250;p24"/>
              <p:cNvSpPr/>
              <p:nvPr/>
            </p:nvSpPr>
            <p:spPr>
              <a:xfrm>
                <a:off x="381489" y="381116"/>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51" name="Google Shape;251;p24"/>
              <p:cNvSpPr/>
              <p:nvPr/>
            </p:nvSpPr>
            <p:spPr>
              <a:xfrm>
                <a:off x="200025" y="574048"/>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52" name="Google Shape;252;p24"/>
              <p:cNvSpPr/>
              <p:nvPr/>
            </p:nvSpPr>
            <p:spPr>
              <a:xfrm>
                <a:off x="0" y="764548"/>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grpSp>
        <p:sp>
          <p:nvSpPr>
            <p:cNvPr id="253" name="Google Shape;253;p24"/>
            <p:cNvSpPr/>
            <p:nvPr/>
          </p:nvSpPr>
          <p:spPr>
            <a:xfrm flipH="1">
              <a:off x="764043" y="762686"/>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54" name="Google Shape;254;p24"/>
            <p:cNvSpPr/>
            <p:nvPr/>
          </p:nvSpPr>
          <p:spPr>
            <a:xfrm flipH="1">
              <a:off x="661" y="1954"/>
              <a:ext cx="381000" cy="380700"/>
            </a:xfrm>
            <a:prstGeom prst="rect">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grpSp>
      <p:grpSp>
        <p:nvGrpSpPr>
          <p:cNvPr id="255" name="Google Shape;255;p24"/>
          <p:cNvGrpSpPr/>
          <p:nvPr/>
        </p:nvGrpSpPr>
        <p:grpSpPr>
          <a:xfrm>
            <a:off x="4807170" y="3649096"/>
            <a:ext cx="1542150" cy="791775"/>
            <a:chOff x="0" y="0"/>
            <a:chExt cx="2056200" cy="1055700"/>
          </a:xfrm>
        </p:grpSpPr>
        <p:cxnSp>
          <p:nvCxnSpPr>
            <p:cNvPr id="256" name="Google Shape;256;p24"/>
            <p:cNvCxnSpPr/>
            <p:nvPr/>
          </p:nvCxnSpPr>
          <p:spPr>
            <a:xfrm>
              <a:off x="0" y="527847"/>
              <a:ext cx="2056200" cy="0"/>
            </a:xfrm>
            <a:prstGeom prst="straightConnector1">
              <a:avLst/>
            </a:prstGeom>
            <a:noFill/>
            <a:ln cap="flat" cmpd="sng" w="9525">
              <a:solidFill>
                <a:srgbClr val="000000"/>
              </a:solidFill>
              <a:prstDash val="solid"/>
              <a:miter lim="400000"/>
              <a:headEnd len="sm" w="sm" type="none"/>
              <a:tailEnd len="sm" w="sm" type="none"/>
            </a:ln>
          </p:spPr>
        </p:cxnSp>
        <p:sp>
          <p:nvSpPr>
            <p:cNvPr id="257" name="Google Shape;257;p24"/>
            <p:cNvSpPr/>
            <p:nvPr/>
          </p:nvSpPr>
          <p:spPr>
            <a:xfrm>
              <a:off x="688874" y="0"/>
              <a:ext cx="1041000" cy="10557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58" name="Google Shape;258;p24"/>
            <p:cNvSpPr/>
            <p:nvPr/>
          </p:nvSpPr>
          <p:spPr>
            <a:xfrm>
              <a:off x="1536668" y="360717"/>
              <a:ext cx="334200" cy="3342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59" name="Google Shape;259;p24"/>
            <p:cNvSpPr/>
            <p:nvPr/>
          </p:nvSpPr>
          <p:spPr>
            <a:xfrm>
              <a:off x="546137" y="159198"/>
              <a:ext cx="726900" cy="7374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60" name="Google Shape;260;p24"/>
            <p:cNvSpPr/>
            <p:nvPr/>
          </p:nvSpPr>
          <p:spPr>
            <a:xfrm>
              <a:off x="403966" y="288976"/>
              <a:ext cx="471000" cy="4776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61" name="Google Shape;261;p24"/>
            <p:cNvSpPr/>
            <p:nvPr/>
          </p:nvSpPr>
          <p:spPr>
            <a:xfrm>
              <a:off x="293464" y="362129"/>
              <a:ext cx="326700" cy="3315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62" name="Google Shape;262;p24"/>
            <p:cNvSpPr/>
            <p:nvPr/>
          </p:nvSpPr>
          <p:spPr>
            <a:xfrm>
              <a:off x="189031" y="436676"/>
              <a:ext cx="179700" cy="182400"/>
            </a:xfrm>
            <a:prstGeom prst="ellipse">
              <a:avLst/>
            </a:prstGeom>
            <a:no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grpSp>
      <p:grpSp>
        <p:nvGrpSpPr>
          <p:cNvPr id="263" name="Google Shape;263;p24"/>
          <p:cNvGrpSpPr/>
          <p:nvPr/>
        </p:nvGrpSpPr>
        <p:grpSpPr>
          <a:xfrm>
            <a:off x="6903228" y="3428854"/>
            <a:ext cx="1542150" cy="1232325"/>
            <a:chOff x="0" y="0"/>
            <a:chExt cx="2056200" cy="1643100"/>
          </a:xfrm>
        </p:grpSpPr>
        <p:grpSp>
          <p:nvGrpSpPr>
            <p:cNvPr id="264" name="Google Shape;264;p24"/>
            <p:cNvGrpSpPr/>
            <p:nvPr/>
          </p:nvGrpSpPr>
          <p:grpSpPr>
            <a:xfrm>
              <a:off x="452588" y="0"/>
              <a:ext cx="1319954" cy="1643100"/>
              <a:chOff x="0" y="0"/>
              <a:chExt cx="1319954" cy="1643100"/>
            </a:xfrm>
          </p:grpSpPr>
          <p:sp>
            <p:nvSpPr>
              <p:cNvPr id="265" name="Google Shape;265;p24"/>
              <p:cNvSpPr/>
              <p:nvPr/>
            </p:nvSpPr>
            <p:spPr>
              <a:xfrm>
                <a:off x="45854" y="184436"/>
                <a:ext cx="1274100" cy="12741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66" name="Google Shape;266;p24"/>
              <p:cNvSpPr/>
              <p:nvPr/>
            </p:nvSpPr>
            <p:spPr>
              <a:xfrm>
                <a:off x="0" y="0"/>
                <a:ext cx="1045200" cy="1643100"/>
              </a:xfrm>
              <a:prstGeom prst="roundRect">
                <a:avLst>
                  <a:gd fmla="val 17895"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grpSp>
        <p:grpSp>
          <p:nvGrpSpPr>
            <p:cNvPr id="267" name="Google Shape;267;p24"/>
            <p:cNvGrpSpPr/>
            <p:nvPr/>
          </p:nvGrpSpPr>
          <p:grpSpPr>
            <a:xfrm>
              <a:off x="717491" y="243214"/>
              <a:ext cx="919959" cy="1145100"/>
              <a:chOff x="0" y="0"/>
              <a:chExt cx="919959" cy="1145100"/>
            </a:xfrm>
          </p:grpSpPr>
          <p:sp>
            <p:nvSpPr>
              <p:cNvPr id="268" name="Google Shape;268;p24"/>
              <p:cNvSpPr/>
              <p:nvPr/>
            </p:nvSpPr>
            <p:spPr>
              <a:xfrm>
                <a:off x="31959" y="128550"/>
                <a:ext cx="888000" cy="8880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69" name="Google Shape;269;p24"/>
              <p:cNvSpPr/>
              <p:nvPr/>
            </p:nvSpPr>
            <p:spPr>
              <a:xfrm>
                <a:off x="0" y="0"/>
                <a:ext cx="728700" cy="1145100"/>
              </a:xfrm>
              <a:prstGeom prst="roundRect">
                <a:avLst>
                  <a:gd fmla="val 17895"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grpSp>
        <p:grpSp>
          <p:nvGrpSpPr>
            <p:cNvPr id="270" name="Google Shape;270;p24"/>
            <p:cNvGrpSpPr/>
            <p:nvPr/>
          </p:nvGrpSpPr>
          <p:grpSpPr>
            <a:xfrm>
              <a:off x="909403" y="444575"/>
              <a:ext cx="596420" cy="742500"/>
              <a:chOff x="0" y="0"/>
              <a:chExt cx="596420" cy="742500"/>
            </a:xfrm>
          </p:grpSpPr>
          <p:sp>
            <p:nvSpPr>
              <p:cNvPr id="271" name="Google Shape;271;p24"/>
              <p:cNvSpPr/>
              <p:nvPr/>
            </p:nvSpPr>
            <p:spPr>
              <a:xfrm>
                <a:off x="20720" y="83342"/>
                <a:ext cx="575700" cy="5757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72" name="Google Shape;272;p24"/>
              <p:cNvSpPr/>
              <p:nvPr/>
            </p:nvSpPr>
            <p:spPr>
              <a:xfrm>
                <a:off x="0" y="0"/>
                <a:ext cx="472500" cy="742500"/>
              </a:xfrm>
              <a:prstGeom prst="roundRect">
                <a:avLst>
                  <a:gd fmla="val 17895" name="adj"/>
                </a:avLst>
              </a:prstGeom>
              <a:solidFill>
                <a:srgbClr val="EBEBEB"/>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0F2533"/>
                  </a:buClr>
                  <a:buSzPts val="1400"/>
                  <a:buFont typeface="Arial"/>
                  <a:buNone/>
                </a:pPr>
                <a:r>
                  <a:t/>
                </a:r>
                <a:endParaRPr b="0" i="0" sz="1400" u="none" cap="none" strike="noStrike">
                  <a:solidFill>
                    <a:srgbClr val="0F2533"/>
                  </a:solidFill>
                  <a:latin typeface="Arial"/>
                  <a:ea typeface="Arial"/>
                  <a:cs typeface="Arial"/>
                  <a:sym typeface="Arial"/>
                </a:endParaRPr>
              </a:p>
            </p:txBody>
          </p:sp>
        </p:grpSp>
        <p:cxnSp>
          <p:nvCxnSpPr>
            <p:cNvPr id="273" name="Google Shape;273;p24"/>
            <p:cNvCxnSpPr/>
            <p:nvPr/>
          </p:nvCxnSpPr>
          <p:spPr>
            <a:xfrm>
              <a:off x="0" y="821503"/>
              <a:ext cx="2056200" cy="0"/>
            </a:xfrm>
            <a:prstGeom prst="straightConnector1">
              <a:avLst/>
            </a:prstGeom>
            <a:noFill/>
            <a:ln cap="flat" cmpd="sng" w="9525">
              <a:solidFill>
                <a:srgbClr val="000000"/>
              </a:solidFill>
              <a:prstDash val="solid"/>
              <a:miter lim="400000"/>
              <a:headEnd len="sm" w="sm" type="none"/>
              <a:tailEnd len="sm" w="sm" type="none"/>
            </a:ln>
          </p:spPr>
        </p:cxnSp>
        <p:sp>
          <p:nvSpPr>
            <p:cNvPr id="274" name="Google Shape;274;p24"/>
            <p:cNvSpPr/>
            <p:nvPr/>
          </p:nvSpPr>
          <p:spPr>
            <a:xfrm>
              <a:off x="997668" y="648663"/>
              <a:ext cx="334200" cy="334200"/>
            </a:xfrm>
            <a:prstGeom prst="ellipse">
              <a:avLst/>
            </a:pr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
          <p:nvSpPr>
            <p:cNvPr id="275" name="Google Shape;275;p24"/>
            <p:cNvSpPr/>
            <p:nvPr/>
          </p:nvSpPr>
          <p:spPr>
            <a:xfrm rot="5400000">
              <a:off x="209110" y="535005"/>
              <a:ext cx="728460" cy="572994"/>
            </a:xfrm>
            <a:custGeom>
              <a:rect b="b" l="l" r="r" t="t"/>
              <a:pathLst>
                <a:path extrusionOk="0" h="21600" w="21600">
                  <a:moveTo>
                    <a:pt x="10800" y="0"/>
                  </a:moveTo>
                  <a:lnTo>
                    <a:pt x="21600" y="21600"/>
                  </a:lnTo>
                  <a:lnTo>
                    <a:pt x="0" y="21600"/>
                  </a:lnTo>
                  <a:close/>
                </a:path>
              </a:pathLst>
            </a:custGeom>
            <a:solidFill>
              <a:srgbClr val="EBEBEB"/>
            </a:solidFill>
            <a:ln cap="flat" cmpd="sng" w="9525">
              <a:solidFill>
                <a:srgbClr val="000000"/>
              </a:solidFill>
              <a:prstDash val="solid"/>
              <a:miter lim="400000"/>
              <a:headEnd len="sm" w="sm" type="none"/>
              <a:tailEnd len="sm" w="sm" type="none"/>
            </a:ln>
          </p:spPr>
          <p:txBody>
            <a:bodyPr anchorCtr="0" anchor="ctr" bIns="15875" lIns="15875" spcFirstLastPara="1" rIns="15875" wrap="square" tIns="15875">
              <a:noAutofit/>
            </a:bodyPr>
            <a:lstStyle/>
            <a:p>
              <a:pPr indent="0" lvl="0" marL="0" marR="0" rtl="0" algn="ctr">
                <a:lnSpc>
                  <a:spcPct val="100000"/>
                </a:lnSpc>
                <a:spcBef>
                  <a:spcPts val="0"/>
                </a:spcBef>
                <a:spcAft>
                  <a:spcPts val="0"/>
                </a:spcAft>
                <a:buClr>
                  <a:srgbClr val="FFFFFF"/>
                </a:buClr>
                <a:buSzPts val="1700"/>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cxnSp>
          <p:nvCxnSpPr>
            <p:cNvPr id="276" name="Google Shape;276;p24"/>
            <p:cNvCxnSpPr/>
            <p:nvPr/>
          </p:nvCxnSpPr>
          <p:spPr>
            <a:xfrm>
              <a:off x="860613" y="443969"/>
              <a:ext cx="0" cy="743700"/>
            </a:xfrm>
            <a:prstGeom prst="straightConnector1">
              <a:avLst/>
            </a:prstGeom>
            <a:noFill/>
            <a:ln cap="flat" cmpd="sng" w="9525">
              <a:solidFill>
                <a:srgbClr val="000000"/>
              </a:solidFill>
              <a:prstDash val="solid"/>
              <a:miter lim="400000"/>
              <a:headEnd len="sm" w="sm" type="none"/>
              <a:tailEnd len="sm" w="sm" type="none"/>
            </a:ln>
          </p:spPr>
        </p:cxnSp>
      </p:grpSp>
      <p:sp>
        <p:nvSpPr>
          <p:cNvPr id="277" name="Google Shape;277;p24"/>
          <p:cNvSpPr txBox="1"/>
          <p:nvPr/>
        </p:nvSpPr>
        <p:spPr>
          <a:xfrm>
            <a:off x="2160000" y="360000"/>
            <a:ext cx="6624000" cy="16101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rgbClr val="000000"/>
              </a:buClr>
              <a:buSzPts val="2400"/>
              <a:buFont typeface="Arial"/>
              <a:buNone/>
            </a:pPr>
            <a:r>
              <a:rPr i="0" lang="en-GB" sz="1600" u="none" cap="none" strike="noStrike">
                <a:solidFill>
                  <a:schemeClr val="lt1"/>
                </a:solidFill>
                <a:latin typeface="Red Hat Display"/>
                <a:ea typeface="Red Hat Display"/>
                <a:cs typeface="Red Hat Display"/>
                <a:sym typeface="Red Hat Display"/>
              </a:rPr>
              <a:t>We create visions and build reality. </a:t>
            </a:r>
            <a:br>
              <a:rPr i="0" lang="en-GB" sz="1600" u="none" cap="none" strike="noStrike">
                <a:solidFill>
                  <a:schemeClr val="lt1"/>
                </a:solidFill>
                <a:latin typeface="Red Hat Display"/>
                <a:ea typeface="Red Hat Display"/>
                <a:cs typeface="Red Hat Display"/>
                <a:sym typeface="Red Hat Display"/>
              </a:rPr>
            </a:br>
            <a:r>
              <a:rPr i="0" lang="en-GB" sz="1600" u="none" cap="none" strike="noStrike">
                <a:solidFill>
                  <a:schemeClr val="lt1"/>
                </a:solidFill>
                <a:latin typeface="Red Hat Display"/>
                <a:ea typeface="Red Hat Display"/>
                <a:cs typeface="Red Hat Display"/>
                <a:sym typeface="Red Hat Display"/>
              </a:rPr>
              <a:t>Our team solves the toughest challenges and helps you to navigate the field of digital solutions.</a:t>
            </a:r>
            <a:endParaRPr sz="1600">
              <a:solidFill>
                <a:schemeClr val="lt1"/>
              </a:solidFill>
              <a:latin typeface="Red Hat Display"/>
              <a:ea typeface="Red Hat Display"/>
              <a:cs typeface="Red Hat Display"/>
              <a:sym typeface="Red Hat Display"/>
            </a:endParaRPr>
          </a:p>
        </p:txBody>
      </p:sp>
      <p:sp>
        <p:nvSpPr>
          <p:cNvPr id="278" name="Google Shape;278;p24"/>
          <p:cNvSpPr txBox="1"/>
          <p:nvPr/>
        </p:nvSpPr>
        <p:spPr>
          <a:xfrm>
            <a:off x="405242" y="2027550"/>
            <a:ext cx="2037000" cy="3849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300">
                <a:solidFill>
                  <a:schemeClr val="lt1"/>
                </a:solidFill>
                <a:latin typeface="Red Hat Display Medium"/>
                <a:ea typeface="Red Hat Display Medium"/>
                <a:cs typeface="Red Hat Display Medium"/>
                <a:sym typeface="Red Hat Display Medium"/>
              </a:rPr>
              <a:t>Research</a:t>
            </a:r>
            <a:endParaRPr sz="1600">
              <a:solidFill>
                <a:schemeClr val="lt1"/>
              </a:solidFill>
              <a:latin typeface="Red Hat Display Medium"/>
              <a:ea typeface="Red Hat Display Medium"/>
              <a:cs typeface="Red Hat Display Medium"/>
              <a:sym typeface="Red Hat Display Medium"/>
            </a:endParaRPr>
          </a:p>
        </p:txBody>
      </p:sp>
      <p:sp>
        <p:nvSpPr>
          <p:cNvPr id="279" name="Google Shape;279;p24"/>
          <p:cNvSpPr txBox="1"/>
          <p:nvPr/>
        </p:nvSpPr>
        <p:spPr>
          <a:xfrm>
            <a:off x="405242" y="2264675"/>
            <a:ext cx="2038800" cy="9636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100">
                <a:solidFill>
                  <a:schemeClr val="lt1"/>
                </a:solidFill>
                <a:latin typeface="Red Hat Display"/>
                <a:ea typeface="Red Hat Display"/>
                <a:cs typeface="Red Hat Display"/>
                <a:sym typeface="Red Hat Display"/>
              </a:rPr>
              <a:t>Almost every idea sounds good </a:t>
            </a:r>
            <a:br>
              <a:rPr lang="en-GB" sz="1100">
                <a:solidFill>
                  <a:schemeClr val="lt1"/>
                </a:solidFill>
                <a:latin typeface="Red Hat Display"/>
                <a:ea typeface="Red Hat Display"/>
                <a:cs typeface="Red Hat Display"/>
                <a:sym typeface="Red Hat Display"/>
              </a:rPr>
            </a:br>
            <a:r>
              <a:rPr lang="en-GB" sz="1100">
                <a:solidFill>
                  <a:schemeClr val="lt1"/>
                </a:solidFill>
                <a:latin typeface="Red Hat Display"/>
                <a:ea typeface="Red Hat Display"/>
                <a:cs typeface="Red Hat Display"/>
                <a:sym typeface="Red Hat Display"/>
              </a:rPr>
              <a:t>at first, so we validate the ideas</a:t>
            </a:r>
            <a:endParaRPr sz="1300">
              <a:solidFill>
                <a:schemeClr val="lt1"/>
              </a:solidFill>
              <a:latin typeface="Red Hat Display"/>
              <a:ea typeface="Red Hat Display"/>
              <a:cs typeface="Red Hat Display"/>
              <a:sym typeface="Red Hat Display"/>
            </a:endParaRPr>
          </a:p>
        </p:txBody>
      </p:sp>
      <p:sp>
        <p:nvSpPr>
          <p:cNvPr id="280" name="Google Shape;280;p24"/>
          <p:cNvSpPr txBox="1"/>
          <p:nvPr/>
        </p:nvSpPr>
        <p:spPr>
          <a:xfrm>
            <a:off x="2506662" y="2027550"/>
            <a:ext cx="2037000" cy="3849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300">
                <a:solidFill>
                  <a:schemeClr val="lt1"/>
                </a:solidFill>
                <a:latin typeface="Red Hat Display Medium"/>
                <a:ea typeface="Red Hat Display Medium"/>
                <a:cs typeface="Red Hat Display Medium"/>
                <a:sym typeface="Red Hat Display Medium"/>
              </a:rPr>
              <a:t>Strategy</a:t>
            </a:r>
            <a:endParaRPr sz="1600">
              <a:solidFill>
                <a:schemeClr val="lt1"/>
              </a:solidFill>
              <a:latin typeface="Red Hat Display Medium"/>
              <a:ea typeface="Red Hat Display Medium"/>
              <a:cs typeface="Red Hat Display Medium"/>
              <a:sym typeface="Red Hat Display Medium"/>
            </a:endParaRPr>
          </a:p>
        </p:txBody>
      </p:sp>
      <p:sp>
        <p:nvSpPr>
          <p:cNvPr id="281" name="Google Shape;281;p24"/>
          <p:cNvSpPr txBox="1"/>
          <p:nvPr/>
        </p:nvSpPr>
        <p:spPr>
          <a:xfrm>
            <a:off x="2506662" y="2264675"/>
            <a:ext cx="2018700" cy="9636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100">
                <a:solidFill>
                  <a:schemeClr val="lt1"/>
                </a:solidFill>
                <a:latin typeface="Red Hat Display"/>
                <a:ea typeface="Red Hat Display"/>
                <a:cs typeface="Red Hat Display"/>
                <a:sym typeface="Red Hat Display"/>
              </a:rPr>
              <a:t>Our team makes it measurable </a:t>
            </a:r>
            <a:br>
              <a:rPr lang="en-GB" sz="1100">
                <a:solidFill>
                  <a:schemeClr val="lt1"/>
                </a:solidFill>
                <a:latin typeface="Red Hat Display"/>
                <a:ea typeface="Red Hat Display"/>
                <a:cs typeface="Red Hat Display"/>
                <a:sym typeface="Red Hat Display"/>
              </a:rPr>
            </a:br>
            <a:r>
              <a:rPr lang="en-GB" sz="1100">
                <a:solidFill>
                  <a:schemeClr val="lt1"/>
                </a:solidFill>
                <a:latin typeface="Red Hat Display"/>
                <a:ea typeface="Red Hat Display"/>
                <a:cs typeface="Red Hat Display"/>
                <a:sym typeface="Red Hat Display"/>
              </a:rPr>
              <a:t>and turns an idea into a concept</a:t>
            </a:r>
            <a:endParaRPr sz="1100">
              <a:solidFill>
                <a:schemeClr val="lt1"/>
              </a:solidFill>
              <a:latin typeface="Red Hat Display"/>
              <a:ea typeface="Red Hat Display"/>
              <a:cs typeface="Red Hat Display"/>
              <a:sym typeface="Red Hat Display"/>
            </a:endParaRPr>
          </a:p>
        </p:txBody>
      </p:sp>
      <p:sp>
        <p:nvSpPr>
          <p:cNvPr id="282" name="Google Shape;282;p24"/>
          <p:cNvSpPr txBox="1"/>
          <p:nvPr/>
        </p:nvSpPr>
        <p:spPr>
          <a:xfrm>
            <a:off x="4604213" y="2027550"/>
            <a:ext cx="2037000" cy="3849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300">
                <a:solidFill>
                  <a:schemeClr val="lt1"/>
                </a:solidFill>
                <a:latin typeface="Red Hat Display Medium"/>
                <a:ea typeface="Red Hat Display Medium"/>
                <a:cs typeface="Red Hat Display Medium"/>
                <a:sym typeface="Red Hat Display Medium"/>
              </a:rPr>
              <a:t>Creation</a:t>
            </a:r>
            <a:endParaRPr sz="1600">
              <a:solidFill>
                <a:schemeClr val="lt1"/>
              </a:solidFill>
              <a:latin typeface="Red Hat Display Medium"/>
              <a:ea typeface="Red Hat Display Medium"/>
              <a:cs typeface="Red Hat Display Medium"/>
              <a:sym typeface="Red Hat Display Medium"/>
            </a:endParaRPr>
          </a:p>
        </p:txBody>
      </p:sp>
      <p:sp>
        <p:nvSpPr>
          <p:cNvPr id="283" name="Google Shape;283;p24"/>
          <p:cNvSpPr txBox="1"/>
          <p:nvPr/>
        </p:nvSpPr>
        <p:spPr>
          <a:xfrm>
            <a:off x="4604250" y="2264675"/>
            <a:ext cx="2037000" cy="7605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100">
                <a:solidFill>
                  <a:schemeClr val="lt1"/>
                </a:solidFill>
                <a:latin typeface="Red Hat Display"/>
                <a:ea typeface="Red Hat Display"/>
                <a:cs typeface="Red Hat Display"/>
                <a:sym typeface="Red Hat Display"/>
              </a:rPr>
              <a:t>We design, build, test and refine: solutions that make people happy</a:t>
            </a:r>
            <a:endParaRPr sz="1100">
              <a:solidFill>
                <a:schemeClr val="lt1"/>
              </a:solidFill>
              <a:latin typeface="Red Hat Display"/>
              <a:ea typeface="Red Hat Display"/>
              <a:cs typeface="Red Hat Display"/>
              <a:sym typeface="Red Hat Display"/>
            </a:endParaRPr>
          </a:p>
        </p:txBody>
      </p:sp>
      <p:sp>
        <p:nvSpPr>
          <p:cNvPr id="284" name="Google Shape;284;p24"/>
          <p:cNvSpPr txBox="1"/>
          <p:nvPr/>
        </p:nvSpPr>
        <p:spPr>
          <a:xfrm>
            <a:off x="6701988" y="2027550"/>
            <a:ext cx="2037000" cy="37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250">
                <a:solidFill>
                  <a:schemeClr val="lt1"/>
                </a:solidFill>
                <a:latin typeface="Red Hat Display Medium"/>
                <a:ea typeface="Red Hat Display Medium"/>
                <a:cs typeface="Red Hat Display Medium"/>
                <a:sym typeface="Red Hat Display Medium"/>
              </a:rPr>
              <a:t>Continuity</a:t>
            </a:r>
            <a:endParaRPr sz="1300">
              <a:solidFill>
                <a:schemeClr val="lt1"/>
              </a:solidFill>
              <a:latin typeface="Red Hat Display Medium"/>
              <a:ea typeface="Red Hat Display Medium"/>
              <a:cs typeface="Red Hat Display Medium"/>
              <a:sym typeface="Red Hat Display Medium"/>
            </a:endParaRPr>
          </a:p>
        </p:txBody>
      </p:sp>
      <p:sp>
        <p:nvSpPr>
          <p:cNvPr id="285" name="Google Shape;285;p24"/>
          <p:cNvSpPr txBox="1"/>
          <p:nvPr/>
        </p:nvSpPr>
        <p:spPr>
          <a:xfrm>
            <a:off x="6704875" y="2268125"/>
            <a:ext cx="2037000" cy="743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100">
                <a:solidFill>
                  <a:schemeClr val="lt1"/>
                </a:solidFill>
                <a:latin typeface="Red Hat Display"/>
                <a:ea typeface="Red Hat Display"/>
                <a:cs typeface="Red Hat Display"/>
                <a:sym typeface="Red Hat Display"/>
              </a:rPr>
              <a:t>We take care of the rest, so you can stay focused on what you do best</a:t>
            </a:r>
            <a:endParaRPr sz="1100">
              <a:solidFill>
                <a:schemeClr val="lt1"/>
              </a:solidFill>
              <a:latin typeface="Red Hat Display"/>
              <a:ea typeface="Red Hat Display"/>
              <a:cs typeface="Red Hat Display"/>
              <a:sym typeface="Red Hat Display"/>
            </a:endParaRPr>
          </a:p>
        </p:txBody>
      </p:sp>
      <p:sp>
        <p:nvSpPr>
          <p:cNvPr id="286" name="Google Shape;286;p24"/>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ile Proces - NL">
  <p:cSld name="CUSTOM_10_2">
    <p:bg>
      <p:bgPr>
        <a:solidFill>
          <a:schemeClr val="dk1"/>
        </a:solidFill>
      </p:bgPr>
    </p:bg>
    <p:spTree>
      <p:nvGrpSpPr>
        <p:cNvPr id="287" name="Shape 287"/>
        <p:cNvGrpSpPr/>
        <p:nvPr/>
      </p:nvGrpSpPr>
      <p:grpSpPr>
        <a:xfrm>
          <a:off x="0" y="0"/>
          <a:ext cx="0" cy="0"/>
          <a:chOff x="0" y="0"/>
          <a:chExt cx="0" cy="0"/>
        </a:xfrm>
      </p:grpSpPr>
      <p:sp>
        <p:nvSpPr>
          <p:cNvPr id="288" name="Google Shape;288;p25"/>
          <p:cNvSpPr txBox="1"/>
          <p:nvPr/>
        </p:nvSpPr>
        <p:spPr>
          <a:xfrm>
            <a:off x="2160000" y="360000"/>
            <a:ext cx="6624000" cy="16200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rgbClr val="000000"/>
              </a:buClr>
              <a:buSzPts val="2400"/>
              <a:buFont typeface="Arial"/>
              <a:buNone/>
            </a:pPr>
            <a:r>
              <a:rPr lang="en-GB" sz="1600">
                <a:solidFill>
                  <a:schemeClr val="lt1"/>
                </a:solidFill>
                <a:latin typeface="Red Hat Display"/>
                <a:ea typeface="Red Hat Display"/>
                <a:cs typeface="Red Hat Display"/>
                <a:sym typeface="Red Hat Display"/>
              </a:rPr>
              <a:t>We hebben een agile proces zo ingericht dat we efficiënt werken en controle kunnen houden over tijd, budget en middelen.</a:t>
            </a:r>
            <a:endParaRPr sz="1600">
              <a:solidFill>
                <a:schemeClr val="lt1"/>
              </a:solidFill>
              <a:latin typeface="Red Hat Display"/>
              <a:ea typeface="Red Hat Display"/>
              <a:cs typeface="Red Hat Display"/>
              <a:sym typeface="Red Hat Display"/>
            </a:endParaRPr>
          </a:p>
        </p:txBody>
      </p:sp>
      <p:sp>
        <p:nvSpPr>
          <p:cNvPr id="289" name="Google Shape;289;p25"/>
          <p:cNvSpPr txBox="1"/>
          <p:nvPr/>
        </p:nvSpPr>
        <p:spPr>
          <a:xfrm>
            <a:off x="360000" y="360000"/>
            <a:ext cx="1800000" cy="1620000"/>
          </a:xfrm>
          <a:prstGeom prst="rect">
            <a:avLst/>
          </a:prstGeom>
          <a:noFill/>
          <a:ln>
            <a:noFill/>
          </a:ln>
        </p:spPr>
        <p:txBody>
          <a:bodyPr anchorCtr="0" anchor="t" bIns="34275" lIns="34275" spcFirstLastPara="1" rIns="34275" wrap="square" tIns="34275">
            <a:noAutofit/>
          </a:bodyPr>
          <a:lstStyle/>
          <a:p>
            <a:pPr indent="0" lvl="0" marL="0" marR="0" rtl="0" algn="l">
              <a:lnSpc>
                <a:spcPct val="110000"/>
              </a:lnSpc>
              <a:spcBef>
                <a:spcPts val="0"/>
              </a:spcBef>
              <a:spcAft>
                <a:spcPts val="0"/>
              </a:spcAft>
              <a:buClr>
                <a:srgbClr val="000000"/>
              </a:buClr>
              <a:buSzPts val="1400"/>
              <a:buFont typeface="Arial"/>
              <a:buNone/>
            </a:pPr>
            <a:r>
              <a:rPr lang="en-GB">
                <a:solidFill>
                  <a:schemeClr val="lt1"/>
                </a:solidFill>
                <a:latin typeface="Red Hat Display"/>
                <a:ea typeface="Red Hat Display"/>
                <a:cs typeface="Red Hat Display"/>
                <a:sym typeface="Red Hat Display"/>
              </a:rPr>
              <a:t>Ons Agile proces</a:t>
            </a:r>
            <a:endParaRPr sz="1100">
              <a:solidFill>
                <a:schemeClr val="lt1"/>
              </a:solidFill>
              <a:latin typeface="Red Hat Display"/>
              <a:ea typeface="Red Hat Display"/>
              <a:cs typeface="Red Hat Display"/>
              <a:sym typeface="Red Hat Display"/>
            </a:endParaRPr>
          </a:p>
        </p:txBody>
      </p:sp>
      <p:sp>
        <p:nvSpPr>
          <p:cNvPr id="290" name="Google Shape;290;p25"/>
          <p:cNvSpPr/>
          <p:nvPr/>
        </p:nvSpPr>
        <p:spPr>
          <a:xfrm>
            <a:off x="348100" y="1980000"/>
            <a:ext cx="8436000" cy="2908800"/>
          </a:xfrm>
          <a:prstGeom prst="roundRect">
            <a:avLst>
              <a:gd fmla="val 5058" name="adj"/>
            </a:avLst>
          </a:prstGeom>
          <a:solidFill>
            <a:srgbClr val="E9E9E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pic>
        <p:nvPicPr>
          <p:cNvPr id="291" name="Google Shape;291;p25"/>
          <p:cNvPicPr preferRelativeResize="0"/>
          <p:nvPr/>
        </p:nvPicPr>
        <p:blipFill>
          <a:blip r:embed="rId2">
            <a:alphaModFix/>
          </a:blip>
          <a:stretch>
            <a:fillRect/>
          </a:stretch>
        </p:blipFill>
        <p:spPr>
          <a:xfrm>
            <a:off x="424300" y="2167325"/>
            <a:ext cx="8215974" cy="2430324"/>
          </a:xfrm>
          <a:prstGeom prst="rect">
            <a:avLst/>
          </a:prstGeom>
          <a:noFill/>
          <a:ln>
            <a:noFill/>
          </a:ln>
        </p:spPr>
      </p:pic>
      <p:sp>
        <p:nvSpPr>
          <p:cNvPr id="292" name="Google Shape;292;p25"/>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ile Proces - EN">
  <p:cSld name="CUSTOM_10">
    <p:bg>
      <p:bgPr>
        <a:solidFill>
          <a:schemeClr val="dk1"/>
        </a:solidFill>
      </p:bgPr>
    </p:bg>
    <p:spTree>
      <p:nvGrpSpPr>
        <p:cNvPr id="293" name="Shape 293"/>
        <p:cNvGrpSpPr/>
        <p:nvPr/>
      </p:nvGrpSpPr>
      <p:grpSpPr>
        <a:xfrm>
          <a:off x="0" y="0"/>
          <a:ext cx="0" cy="0"/>
          <a:chOff x="0" y="0"/>
          <a:chExt cx="0" cy="0"/>
        </a:xfrm>
      </p:grpSpPr>
      <p:sp>
        <p:nvSpPr>
          <p:cNvPr id="294" name="Google Shape;294;p26"/>
          <p:cNvSpPr txBox="1"/>
          <p:nvPr/>
        </p:nvSpPr>
        <p:spPr>
          <a:xfrm>
            <a:off x="2160000" y="360000"/>
            <a:ext cx="6536100" cy="16200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rgbClr val="000000"/>
              </a:buClr>
              <a:buSzPts val="2400"/>
              <a:buFont typeface="Arial"/>
              <a:buNone/>
            </a:pPr>
            <a:r>
              <a:rPr lang="en-GB" sz="2000">
                <a:solidFill>
                  <a:schemeClr val="lt1"/>
                </a:solidFill>
                <a:latin typeface="Red Hat Display"/>
                <a:ea typeface="Red Hat Display"/>
                <a:cs typeface="Red Hat Display"/>
                <a:sym typeface="Red Hat Display"/>
              </a:rPr>
              <a:t>We have designed an agile process in such a way that we work efficiently and can keep control of time, budget and resources.</a:t>
            </a:r>
            <a:endParaRPr sz="2000">
              <a:solidFill>
                <a:schemeClr val="lt1"/>
              </a:solidFill>
              <a:latin typeface="Red Hat Display"/>
              <a:ea typeface="Red Hat Display"/>
              <a:cs typeface="Red Hat Display"/>
              <a:sym typeface="Red Hat Display"/>
            </a:endParaRPr>
          </a:p>
        </p:txBody>
      </p:sp>
      <p:sp>
        <p:nvSpPr>
          <p:cNvPr id="295" name="Google Shape;295;p26"/>
          <p:cNvSpPr txBox="1"/>
          <p:nvPr/>
        </p:nvSpPr>
        <p:spPr>
          <a:xfrm>
            <a:off x="360000" y="360000"/>
            <a:ext cx="1800000" cy="1620000"/>
          </a:xfrm>
          <a:prstGeom prst="rect">
            <a:avLst/>
          </a:prstGeom>
          <a:noFill/>
          <a:ln>
            <a:noFill/>
          </a:ln>
        </p:spPr>
        <p:txBody>
          <a:bodyPr anchorCtr="0" anchor="t" bIns="34275" lIns="34275" spcFirstLastPara="1" rIns="34275" wrap="square" tIns="34275">
            <a:noAutofit/>
          </a:bodyPr>
          <a:lstStyle/>
          <a:p>
            <a:pPr indent="0" lvl="0" marL="0" marR="0" rtl="0" algn="l">
              <a:lnSpc>
                <a:spcPct val="110000"/>
              </a:lnSpc>
              <a:spcBef>
                <a:spcPts val="0"/>
              </a:spcBef>
              <a:spcAft>
                <a:spcPts val="0"/>
              </a:spcAft>
              <a:buClr>
                <a:srgbClr val="000000"/>
              </a:buClr>
              <a:buSzPts val="1400"/>
              <a:buFont typeface="Arial"/>
              <a:buNone/>
            </a:pPr>
            <a:r>
              <a:rPr lang="en-GB">
                <a:solidFill>
                  <a:schemeClr val="lt1"/>
                </a:solidFill>
                <a:latin typeface="Red Hat Display"/>
                <a:ea typeface="Red Hat Display"/>
                <a:cs typeface="Red Hat Display"/>
                <a:sym typeface="Red Hat Display"/>
              </a:rPr>
              <a:t>Our Agile proces</a:t>
            </a:r>
            <a:endParaRPr sz="1100">
              <a:solidFill>
                <a:schemeClr val="lt1"/>
              </a:solidFill>
              <a:latin typeface="Red Hat Display"/>
              <a:ea typeface="Red Hat Display"/>
              <a:cs typeface="Red Hat Display"/>
              <a:sym typeface="Red Hat Display"/>
            </a:endParaRPr>
          </a:p>
        </p:txBody>
      </p:sp>
      <p:sp>
        <p:nvSpPr>
          <p:cNvPr id="296" name="Google Shape;296;p26"/>
          <p:cNvSpPr/>
          <p:nvPr/>
        </p:nvSpPr>
        <p:spPr>
          <a:xfrm>
            <a:off x="348100" y="1980000"/>
            <a:ext cx="8436000" cy="2908800"/>
          </a:xfrm>
          <a:prstGeom prst="roundRect">
            <a:avLst>
              <a:gd fmla="val 5058" name="adj"/>
            </a:avLst>
          </a:prstGeom>
          <a:solidFill>
            <a:srgbClr val="E9E9E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pic>
        <p:nvPicPr>
          <p:cNvPr id="297" name="Google Shape;297;p26"/>
          <p:cNvPicPr preferRelativeResize="0"/>
          <p:nvPr/>
        </p:nvPicPr>
        <p:blipFill>
          <a:blip r:embed="rId2">
            <a:alphaModFix/>
          </a:blip>
          <a:stretch>
            <a:fillRect/>
          </a:stretch>
        </p:blipFill>
        <p:spPr>
          <a:xfrm>
            <a:off x="424300" y="2167325"/>
            <a:ext cx="8215974" cy="2430324"/>
          </a:xfrm>
          <a:prstGeom prst="rect">
            <a:avLst/>
          </a:prstGeom>
          <a:noFill/>
          <a:ln>
            <a:noFill/>
          </a:ln>
        </p:spPr>
      </p:pic>
      <p:sp>
        <p:nvSpPr>
          <p:cNvPr id="298" name="Google Shape;298;p26"/>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ile - Backlog - EN">
  <p:cSld name="CUSTOM_10_1_1_3">
    <p:bg>
      <p:bgPr>
        <a:solidFill>
          <a:schemeClr val="dk1"/>
        </a:solidFill>
      </p:bgPr>
    </p:bg>
    <p:spTree>
      <p:nvGrpSpPr>
        <p:cNvPr id="299" name="Shape 299"/>
        <p:cNvGrpSpPr/>
        <p:nvPr/>
      </p:nvGrpSpPr>
      <p:grpSpPr>
        <a:xfrm>
          <a:off x="0" y="0"/>
          <a:ext cx="0" cy="0"/>
          <a:chOff x="0" y="0"/>
          <a:chExt cx="0" cy="0"/>
        </a:xfrm>
      </p:grpSpPr>
      <p:sp>
        <p:nvSpPr>
          <p:cNvPr id="300" name="Google Shape;300;p27"/>
          <p:cNvSpPr txBox="1"/>
          <p:nvPr/>
        </p:nvSpPr>
        <p:spPr>
          <a:xfrm>
            <a:off x="360000" y="718350"/>
            <a:ext cx="2160000" cy="3660900"/>
          </a:xfrm>
          <a:prstGeom prst="rect">
            <a:avLst/>
          </a:prstGeom>
          <a:noFill/>
          <a:ln>
            <a:noFill/>
          </a:ln>
        </p:spPr>
        <p:txBody>
          <a:bodyPr anchorCtr="0" anchor="t" bIns="34275" lIns="34275" spcFirstLastPara="1" rIns="34275" wrap="square" tIns="34275">
            <a:spAutoFit/>
          </a:bodyPr>
          <a:lstStyle/>
          <a:p>
            <a:pPr indent="0" lvl="0" marL="0" rtl="0" algn="l">
              <a:spcBef>
                <a:spcPts val="0"/>
              </a:spcBef>
              <a:spcAft>
                <a:spcPts val="0"/>
              </a:spcAft>
              <a:buNone/>
            </a:pPr>
            <a:r>
              <a:rPr lang="en-GB" sz="1200">
                <a:solidFill>
                  <a:schemeClr val="lt1"/>
                </a:solidFill>
                <a:latin typeface="Red Hat Display"/>
                <a:ea typeface="Red Hat Display"/>
                <a:cs typeface="Red Hat Display"/>
                <a:sym typeface="Red Hat Display"/>
              </a:rPr>
              <a:t>Working in sprints gives a lot of flexibility in the project. </a:t>
            </a:r>
            <a:endParaRPr sz="1200">
              <a:solidFill>
                <a:schemeClr val="lt1"/>
              </a:solidFill>
              <a:latin typeface="Red Hat Display"/>
              <a:ea typeface="Red Hat Display"/>
              <a:cs typeface="Red Hat Display"/>
              <a:sym typeface="Red Hat Display"/>
            </a:endParaRPr>
          </a:p>
          <a:p>
            <a:pPr indent="0" lvl="0" marL="0" rtl="0" algn="l">
              <a:spcBef>
                <a:spcPts val="1600"/>
              </a:spcBef>
              <a:spcAft>
                <a:spcPts val="0"/>
              </a:spcAft>
              <a:buNone/>
            </a:pPr>
            <a:r>
              <a:rPr lang="en-GB" sz="1200">
                <a:solidFill>
                  <a:schemeClr val="lt1"/>
                </a:solidFill>
                <a:latin typeface="Red Hat Display"/>
                <a:ea typeface="Red Hat Display"/>
                <a:cs typeface="Red Hat Display"/>
                <a:sym typeface="Red Hat Display"/>
              </a:rPr>
              <a:t>After all, you don't have to know in advance exactly how the complete system</a:t>
            </a:r>
            <a:endParaRPr sz="1200">
              <a:solidFill>
                <a:schemeClr val="lt1"/>
              </a:solidFill>
              <a:latin typeface="Red Hat Display"/>
              <a:ea typeface="Red Hat Display"/>
              <a:cs typeface="Red Hat Display"/>
              <a:sym typeface="Red Hat Display"/>
            </a:endParaRPr>
          </a:p>
          <a:p>
            <a:pPr indent="0" lvl="0" marL="0" rtl="0" algn="l">
              <a:spcBef>
                <a:spcPts val="1600"/>
              </a:spcBef>
              <a:spcAft>
                <a:spcPts val="0"/>
              </a:spcAft>
              <a:buNone/>
            </a:pPr>
            <a:r>
              <a:rPr lang="en-GB" sz="1200">
                <a:solidFill>
                  <a:schemeClr val="lt1"/>
                </a:solidFill>
                <a:latin typeface="Red Hat Display"/>
                <a:ea typeface="Red Hat Display"/>
                <a:cs typeface="Red Hat Display"/>
                <a:sym typeface="Red Hat Display"/>
              </a:rPr>
              <a:t>Only the top backlog items are picked up</a:t>
            </a:r>
            <a:endParaRPr sz="1200">
              <a:solidFill>
                <a:schemeClr val="lt1"/>
              </a:solidFill>
              <a:latin typeface="Red Hat Display"/>
              <a:ea typeface="Red Hat Display"/>
              <a:cs typeface="Red Hat Display"/>
              <a:sym typeface="Red Hat Display"/>
            </a:endParaRPr>
          </a:p>
          <a:p>
            <a:pPr indent="0" lvl="0" marL="0" rtl="0" algn="l">
              <a:spcBef>
                <a:spcPts val="1600"/>
              </a:spcBef>
              <a:spcAft>
                <a:spcPts val="0"/>
              </a:spcAft>
              <a:buNone/>
            </a:pPr>
            <a:r>
              <a:rPr lang="en-GB" sz="1200">
                <a:solidFill>
                  <a:schemeClr val="lt1"/>
                </a:solidFill>
                <a:latin typeface="Red Hat Display"/>
                <a:ea typeface="Red Hat Display"/>
                <a:cs typeface="Red Hat Display"/>
                <a:sym typeface="Red Hat Display"/>
              </a:rPr>
              <a:t>Some wishes are concrete and ready for development, other wishes still require elaboration. Sping does this elaboration together with the customer.</a:t>
            </a:r>
            <a:endParaRPr sz="1200">
              <a:solidFill>
                <a:schemeClr val="lt1"/>
              </a:solidFill>
              <a:latin typeface="Red Hat Display"/>
              <a:ea typeface="Red Hat Display"/>
              <a:cs typeface="Red Hat Display"/>
              <a:sym typeface="Red Hat Display"/>
            </a:endParaRPr>
          </a:p>
          <a:p>
            <a:pPr indent="0" lvl="0" marL="0" rtl="0" algn="l">
              <a:spcBef>
                <a:spcPts val="1600"/>
              </a:spcBef>
              <a:spcAft>
                <a:spcPts val="1600"/>
              </a:spcAft>
              <a:buNone/>
            </a:pPr>
            <a:r>
              <a:rPr lang="en-GB" sz="1200">
                <a:solidFill>
                  <a:schemeClr val="lt1"/>
                </a:solidFill>
                <a:latin typeface="Red Hat Display"/>
                <a:ea typeface="Red Hat Display"/>
                <a:cs typeface="Red Hat Display"/>
                <a:sym typeface="Red Hat Display"/>
              </a:rPr>
              <a:t>Right depicted: requirements translated to backlog.</a:t>
            </a:r>
            <a:endParaRPr sz="1200">
              <a:solidFill>
                <a:schemeClr val="lt1"/>
              </a:solidFill>
              <a:latin typeface="Red Hat Display"/>
              <a:ea typeface="Red Hat Display"/>
              <a:cs typeface="Red Hat Display"/>
              <a:sym typeface="Red Hat Display"/>
            </a:endParaRPr>
          </a:p>
        </p:txBody>
      </p:sp>
      <p:sp>
        <p:nvSpPr>
          <p:cNvPr id="301" name="Google Shape;301;p27"/>
          <p:cNvSpPr txBox="1"/>
          <p:nvPr/>
        </p:nvSpPr>
        <p:spPr>
          <a:xfrm>
            <a:off x="360000" y="360000"/>
            <a:ext cx="1800000" cy="231000"/>
          </a:xfrm>
          <a:prstGeom prst="rect">
            <a:avLst/>
          </a:prstGeom>
          <a:noFill/>
          <a:ln>
            <a:noFill/>
          </a:ln>
        </p:spPr>
        <p:txBody>
          <a:bodyPr anchorCtr="0" anchor="b" bIns="34275" lIns="34275" spcFirstLastPara="1" rIns="34275" wrap="square" tIns="34275">
            <a:spAutoFit/>
          </a:bodyPr>
          <a:lstStyle/>
          <a:p>
            <a:pPr indent="0" lvl="0" marL="0" rtl="0" algn="l">
              <a:lnSpc>
                <a:spcPct val="75000"/>
              </a:lnSpc>
              <a:spcBef>
                <a:spcPts val="0"/>
              </a:spcBef>
              <a:spcAft>
                <a:spcPts val="0"/>
              </a:spcAft>
              <a:buClr>
                <a:schemeClr val="lt1"/>
              </a:buClr>
              <a:buSzPts val="1700"/>
              <a:buFont typeface="Roboto Medium"/>
              <a:buNone/>
            </a:pPr>
            <a:r>
              <a:rPr lang="en-GB">
                <a:solidFill>
                  <a:schemeClr val="lt1"/>
                </a:solidFill>
                <a:latin typeface="Red Hat Display"/>
                <a:ea typeface="Red Hat Display"/>
                <a:cs typeface="Red Hat Display"/>
                <a:sym typeface="Red Hat Display"/>
              </a:rPr>
              <a:t>Backlog</a:t>
            </a:r>
            <a:endParaRPr sz="1100">
              <a:solidFill>
                <a:schemeClr val="lt1"/>
              </a:solidFill>
              <a:latin typeface="Red Hat Display"/>
              <a:ea typeface="Red Hat Display"/>
              <a:cs typeface="Red Hat Display"/>
              <a:sym typeface="Red Hat Display"/>
            </a:endParaRPr>
          </a:p>
        </p:txBody>
      </p:sp>
      <p:sp>
        <p:nvSpPr>
          <p:cNvPr id="302" name="Google Shape;302;p27"/>
          <p:cNvSpPr/>
          <p:nvPr/>
        </p:nvSpPr>
        <p:spPr>
          <a:xfrm rot="-5400000">
            <a:off x="3592763" y="2916824"/>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03" name="Google Shape;303;p27"/>
          <p:cNvSpPr/>
          <p:nvPr/>
        </p:nvSpPr>
        <p:spPr>
          <a:xfrm rot="-5400000">
            <a:off x="3670420" y="2916824"/>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04" name="Google Shape;304;p27"/>
          <p:cNvSpPr/>
          <p:nvPr/>
        </p:nvSpPr>
        <p:spPr>
          <a:xfrm rot="-5400000">
            <a:off x="3748076" y="2916824"/>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05" name="Google Shape;305;p27"/>
          <p:cNvSpPr/>
          <p:nvPr/>
        </p:nvSpPr>
        <p:spPr>
          <a:xfrm rot="-5400000">
            <a:off x="3825732" y="2916824"/>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06" name="Google Shape;306;p27"/>
          <p:cNvSpPr/>
          <p:nvPr/>
        </p:nvSpPr>
        <p:spPr>
          <a:xfrm rot="-5400000">
            <a:off x="3915238" y="2904974"/>
            <a:ext cx="1031400" cy="84000"/>
          </a:xfrm>
          <a:custGeom>
            <a:rect b="b" l="l" r="r" t="t"/>
            <a:pathLst>
              <a:path extrusionOk="0" h="120000" w="120000">
                <a:moveTo>
                  <a:pt x="4888" y="120000"/>
                </a:moveTo>
                <a:lnTo>
                  <a:pt x="115111" y="120000"/>
                </a:lnTo>
                <a:cubicBezTo>
                  <a:pt x="115683" y="120000"/>
                  <a:pt x="116433" y="120000"/>
                  <a:pt x="117116" y="118322"/>
                </a:cubicBezTo>
                <a:cubicBezTo>
                  <a:pt x="118483" y="114516"/>
                  <a:pt x="119555" y="101411"/>
                  <a:pt x="119861" y="84633"/>
                </a:cubicBezTo>
                <a:cubicBezTo>
                  <a:pt x="120000" y="76227"/>
                  <a:pt x="120000" y="67011"/>
                  <a:pt x="120000" y="60000"/>
                </a:cubicBezTo>
                <a:cubicBezTo>
                  <a:pt x="120000" y="52988"/>
                  <a:pt x="120000" y="43772"/>
                  <a:pt x="119861" y="35366"/>
                </a:cubicBezTo>
                <a:cubicBezTo>
                  <a:pt x="119555" y="18588"/>
                  <a:pt x="118483" y="5483"/>
                  <a:pt x="117116" y="1677"/>
                </a:cubicBezTo>
                <a:cubicBezTo>
                  <a:pt x="116433" y="0"/>
                  <a:pt x="115683" y="0"/>
                  <a:pt x="115111" y="0"/>
                </a:cubicBezTo>
                <a:lnTo>
                  <a:pt x="4888" y="0"/>
                </a:lnTo>
                <a:cubicBezTo>
                  <a:pt x="4316" y="0"/>
                  <a:pt x="3566" y="0"/>
                  <a:pt x="2883" y="1677"/>
                </a:cubicBezTo>
                <a:cubicBezTo>
                  <a:pt x="1516" y="5483"/>
                  <a:pt x="444" y="18588"/>
                  <a:pt x="138" y="35366"/>
                </a:cubicBezTo>
                <a:cubicBezTo>
                  <a:pt x="0" y="43772"/>
                  <a:pt x="0" y="52988"/>
                  <a:pt x="0" y="60000"/>
                </a:cubicBezTo>
                <a:cubicBezTo>
                  <a:pt x="0" y="67011"/>
                  <a:pt x="0" y="76227"/>
                  <a:pt x="138" y="84633"/>
                </a:cubicBezTo>
                <a:cubicBezTo>
                  <a:pt x="444" y="101411"/>
                  <a:pt x="1516" y="114516"/>
                  <a:pt x="2883" y="118322"/>
                </a:cubicBezTo>
                <a:cubicBezTo>
                  <a:pt x="3566" y="120000"/>
                  <a:pt x="4316" y="120000"/>
                  <a:pt x="4888"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07" name="Google Shape;307;p27"/>
          <p:cNvSpPr/>
          <p:nvPr/>
        </p:nvSpPr>
        <p:spPr>
          <a:xfrm rot="-5400000">
            <a:off x="4016706" y="2904974"/>
            <a:ext cx="1031400" cy="84000"/>
          </a:xfrm>
          <a:custGeom>
            <a:rect b="b" l="l" r="r" t="t"/>
            <a:pathLst>
              <a:path extrusionOk="0" h="120000" w="120000">
                <a:moveTo>
                  <a:pt x="4888" y="120000"/>
                </a:moveTo>
                <a:lnTo>
                  <a:pt x="115111" y="120000"/>
                </a:lnTo>
                <a:cubicBezTo>
                  <a:pt x="115683" y="120000"/>
                  <a:pt x="116433" y="120000"/>
                  <a:pt x="117116" y="118322"/>
                </a:cubicBezTo>
                <a:cubicBezTo>
                  <a:pt x="118483" y="114516"/>
                  <a:pt x="119555" y="101411"/>
                  <a:pt x="119861" y="84633"/>
                </a:cubicBezTo>
                <a:cubicBezTo>
                  <a:pt x="120000" y="76227"/>
                  <a:pt x="120000" y="67011"/>
                  <a:pt x="120000" y="60000"/>
                </a:cubicBezTo>
                <a:cubicBezTo>
                  <a:pt x="120000" y="52988"/>
                  <a:pt x="120000" y="43772"/>
                  <a:pt x="119861" y="35366"/>
                </a:cubicBezTo>
                <a:cubicBezTo>
                  <a:pt x="119555" y="18588"/>
                  <a:pt x="118483" y="5483"/>
                  <a:pt x="117116" y="1677"/>
                </a:cubicBezTo>
                <a:cubicBezTo>
                  <a:pt x="116433" y="0"/>
                  <a:pt x="115683" y="0"/>
                  <a:pt x="115111" y="0"/>
                </a:cubicBezTo>
                <a:lnTo>
                  <a:pt x="4888" y="0"/>
                </a:lnTo>
                <a:cubicBezTo>
                  <a:pt x="4316" y="0"/>
                  <a:pt x="3566" y="0"/>
                  <a:pt x="2883" y="1677"/>
                </a:cubicBezTo>
                <a:cubicBezTo>
                  <a:pt x="1516" y="5483"/>
                  <a:pt x="444" y="18588"/>
                  <a:pt x="138" y="35366"/>
                </a:cubicBezTo>
                <a:cubicBezTo>
                  <a:pt x="0" y="43772"/>
                  <a:pt x="0" y="52988"/>
                  <a:pt x="0" y="60000"/>
                </a:cubicBezTo>
                <a:cubicBezTo>
                  <a:pt x="0" y="67011"/>
                  <a:pt x="0" y="76227"/>
                  <a:pt x="138" y="84633"/>
                </a:cubicBezTo>
                <a:cubicBezTo>
                  <a:pt x="444" y="101411"/>
                  <a:pt x="1516" y="114516"/>
                  <a:pt x="2883" y="118322"/>
                </a:cubicBezTo>
                <a:cubicBezTo>
                  <a:pt x="3566" y="120000"/>
                  <a:pt x="4316" y="120000"/>
                  <a:pt x="4888"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08" name="Google Shape;308;p27"/>
          <p:cNvSpPr/>
          <p:nvPr/>
        </p:nvSpPr>
        <p:spPr>
          <a:xfrm rot="-5400000">
            <a:off x="4118175" y="2904974"/>
            <a:ext cx="1031400" cy="84000"/>
          </a:xfrm>
          <a:custGeom>
            <a:rect b="b" l="l" r="r" t="t"/>
            <a:pathLst>
              <a:path extrusionOk="0" h="120000" w="120000">
                <a:moveTo>
                  <a:pt x="4888" y="120000"/>
                </a:moveTo>
                <a:lnTo>
                  <a:pt x="115111" y="120000"/>
                </a:lnTo>
                <a:cubicBezTo>
                  <a:pt x="115683" y="120000"/>
                  <a:pt x="116433" y="120000"/>
                  <a:pt x="117116" y="118322"/>
                </a:cubicBezTo>
                <a:cubicBezTo>
                  <a:pt x="118483" y="114516"/>
                  <a:pt x="119555" y="101411"/>
                  <a:pt x="119861" y="84633"/>
                </a:cubicBezTo>
                <a:cubicBezTo>
                  <a:pt x="120000" y="76227"/>
                  <a:pt x="120000" y="67011"/>
                  <a:pt x="120000" y="60000"/>
                </a:cubicBezTo>
                <a:cubicBezTo>
                  <a:pt x="120000" y="52988"/>
                  <a:pt x="120000" y="43772"/>
                  <a:pt x="119861" y="35366"/>
                </a:cubicBezTo>
                <a:cubicBezTo>
                  <a:pt x="119555" y="18588"/>
                  <a:pt x="118483" y="5483"/>
                  <a:pt x="117116" y="1677"/>
                </a:cubicBezTo>
                <a:cubicBezTo>
                  <a:pt x="116433" y="0"/>
                  <a:pt x="115683" y="0"/>
                  <a:pt x="115111" y="0"/>
                </a:cubicBezTo>
                <a:lnTo>
                  <a:pt x="4888" y="0"/>
                </a:lnTo>
                <a:cubicBezTo>
                  <a:pt x="4316" y="0"/>
                  <a:pt x="3566" y="0"/>
                  <a:pt x="2883" y="1677"/>
                </a:cubicBezTo>
                <a:cubicBezTo>
                  <a:pt x="1516" y="5483"/>
                  <a:pt x="444" y="18588"/>
                  <a:pt x="138" y="35366"/>
                </a:cubicBezTo>
                <a:cubicBezTo>
                  <a:pt x="0" y="43772"/>
                  <a:pt x="0" y="52988"/>
                  <a:pt x="0" y="60000"/>
                </a:cubicBezTo>
                <a:cubicBezTo>
                  <a:pt x="0" y="67011"/>
                  <a:pt x="0" y="76227"/>
                  <a:pt x="138" y="84633"/>
                </a:cubicBezTo>
                <a:cubicBezTo>
                  <a:pt x="444" y="101411"/>
                  <a:pt x="1516" y="114516"/>
                  <a:pt x="2883" y="118322"/>
                </a:cubicBezTo>
                <a:cubicBezTo>
                  <a:pt x="3566" y="120000"/>
                  <a:pt x="4316" y="120000"/>
                  <a:pt x="4888"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09" name="Google Shape;309;p27"/>
          <p:cNvSpPr/>
          <p:nvPr/>
        </p:nvSpPr>
        <p:spPr>
          <a:xfrm rot="-5400000">
            <a:off x="4219644" y="2904974"/>
            <a:ext cx="1031400" cy="84000"/>
          </a:xfrm>
          <a:custGeom>
            <a:rect b="b" l="l" r="r" t="t"/>
            <a:pathLst>
              <a:path extrusionOk="0" h="120000" w="120000">
                <a:moveTo>
                  <a:pt x="4888" y="120000"/>
                </a:moveTo>
                <a:lnTo>
                  <a:pt x="115111" y="120000"/>
                </a:lnTo>
                <a:cubicBezTo>
                  <a:pt x="115683" y="120000"/>
                  <a:pt x="116433" y="120000"/>
                  <a:pt x="117116" y="118322"/>
                </a:cubicBezTo>
                <a:cubicBezTo>
                  <a:pt x="118483" y="114516"/>
                  <a:pt x="119555" y="101411"/>
                  <a:pt x="119861" y="84633"/>
                </a:cubicBezTo>
                <a:cubicBezTo>
                  <a:pt x="120000" y="76227"/>
                  <a:pt x="120000" y="67011"/>
                  <a:pt x="120000" y="60000"/>
                </a:cubicBezTo>
                <a:cubicBezTo>
                  <a:pt x="120000" y="52988"/>
                  <a:pt x="120000" y="43772"/>
                  <a:pt x="119861" y="35366"/>
                </a:cubicBezTo>
                <a:cubicBezTo>
                  <a:pt x="119555" y="18588"/>
                  <a:pt x="118483" y="5483"/>
                  <a:pt x="117116" y="1677"/>
                </a:cubicBezTo>
                <a:cubicBezTo>
                  <a:pt x="116433" y="0"/>
                  <a:pt x="115683" y="0"/>
                  <a:pt x="115111" y="0"/>
                </a:cubicBezTo>
                <a:lnTo>
                  <a:pt x="4888" y="0"/>
                </a:lnTo>
                <a:cubicBezTo>
                  <a:pt x="4316" y="0"/>
                  <a:pt x="3566" y="0"/>
                  <a:pt x="2883" y="1677"/>
                </a:cubicBezTo>
                <a:cubicBezTo>
                  <a:pt x="1516" y="5483"/>
                  <a:pt x="444" y="18588"/>
                  <a:pt x="138" y="35366"/>
                </a:cubicBezTo>
                <a:cubicBezTo>
                  <a:pt x="0" y="43772"/>
                  <a:pt x="0" y="52988"/>
                  <a:pt x="0" y="60000"/>
                </a:cubicBezTo>
                <a:cubicBezTo>
                  <a:pt x="0" y="67011"/>
                  <a:pt x="0" y="76227"/>
                  <a:pt x="138" y="84633"/>
                </a:cubicBezTo>
                <a:cubicBezTo>
                  <a:pt x="444" y="101411"/>
                  <a:pt x="1516" y="114516"/>
                  <a:pt x="2883" y="118322"/>
                </a:cubicBezTo>
                <a:cubicBezTo>
                  <a:pt x="3566" y="120000"/>
                  <a:pt x="4316" y="120000"/>
                  <a:pt x="4888"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0" name="Google Shape;310;p27"/>
          <p:cNvSpPr/>
          <p:nvPr/>
        </p:nvSpPr>
        <p:spPr>
          <a:xfrm rot="-5400000">
            <a:off x="4371212" y="2854874"/>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1" name="Google Shape;311;p27"/>
          <p:cNvSpPr/>
          <p:nvPr/>
        </p:nvSpPr>
        <p:spPr>
          <a:xfrm rot="-5400000">
            <a:off x="4574150" y="2854874"/>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2" name="Google Shape;312;p27"/>
          <p:cNvSpPr/>
          <p:nvPr/>
        </p:nvSpPr>
        <p:spPr>
          <a:xfrm rot="-5400000">
            <a:off x="4775911" y="2854874"/>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3" name="Google Shape;313;p27"/>
          <p:cNvSpPr/>
          <p:nvPr/>
        </p:nvSpPr>
        <p:spPr>
          <a:xfrm rot="-5400000">
            <a:off x="4978848" y="2854874"/>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4" name="Google Shape;314;p27"/>
          <p:cNvSpPr/>
          <p:nvPr/>
        </p:nvSpPr>
        <p:spPr>
          <a:xfrm rot="-5400000">
            <a:off x="5180610" y="2854874"/>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5" name="Google Shape;315;p27"/>
          <p:cNvSpPr/>
          <p:nvPr/>
        </p:nvSpPr>
        <p:spPr>
          <a:xfrm rot="-5400000">
            <a:off x="5383548" y="2854874"/>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6" name="Google Shape;316;p27"/>
          <p:cNvSpPr/>
          <p:nvPr/>
        </p:nvSpPr>
        <p:spPr>
          <a:xfrm rot="-5400000">
            <a:off x="5712209" y="2727974"/>
            <a:ext cx="1031400" cy="438000"/>
          </a:xfrm>
          <a:custGeom>
            <a:rect b="b" l="l" r="r" t="t"/>
            <a:pathLst>
              <a:path extrusionOk="0" h="120000" w="120000">
                <a:moveTo>
                  <a:pt x="5822" y="120000"/>
                </a:moveTo>
                <a:lnTo>
                  <a:pt x="114177" y="120000"/>
                </a:lnTo>
                <a:cubicBezTo>
                  <a:pt x="115850" y="120000"/>
                  <a:pt x="116694" y="120000"/>
                  <a:pt x="117594" y="119327"/>
                </a:cubicBezTo>
                <a:cubicBezTo>
                  <a:pt x="118577" y="118483"/>
                  <a:pt x="119355" y="116655"/>
                  <a:pt x="119716" y="114338"/>
                </a:cubicBezTo>
                <a:cubicBezTo>
                  <a:pt x="120000" y="112216"/>
                  <a:pt x="120000" y="110222"/>
                  <a:pt x="120000" y="106227"/>
                </a:cubicBezTo>
                <a:lnTo>
                  <a:pt x="120000" y="13711"/>
                </a:lnTo>
                <a:cubicBezTo>
                  <a:pt x="120000" y="9777"/>
                  <a:pt x="120000" y="7783"/>
                  <a:pt x="119716" y="5661"/>
                </a:cubicBezTo>
                <a:cubicBezTo>
                  <a:pt x="119355" y="3344"/>
                  <a:pt x="118577" y="1516"/>
                  <a:pt x="117594" y="672"/>
                </a:cubicBezTo>
                <a:cubicBezTo>
                  <a:pt x="116694" y="0"/>
                  <a:pt x="115850" y="0"/>
                  <a:pt x="114155" y="0"/>
                </a:cubicBezTo>
                <a:lnTo>
                  <a:pt x="5822" y="0"/>
                </a:lnTo>
                <a:cubicBezTo>
                  <a:pt x="4150" y="0"/>
                  <a:pt x="3305" y="0"/>
                  <a:pt x="2405" y="672"/>
                </a:cubicBezTo>
                <a:cubicBezTo>
                  <a:pt x="1422" y="1516"/>
                  <a:pt x="644" y="3344"/>
                  <a:pt x="283" y="5661"/>
                </a:cubicBezTo>
                <a:cubicBezTo>
                  <a:pt x="0" y="7783"/>
                  <a:pt x="0" y="9777"/>
                  <a:pt x="0" y="13772"/>
                </a:cubicBezTo>
                <a:lnTo>
                  <a:pt x="0" y="106288"/>
                </a:lnTo>
                <a:cubicBezTo>
                  <a:pt x="0" y="110222"/>
                  <a:pt x="0" y="112216"/>
                  <a:pt x="283" y="114338"/>
                </a:cubicBezTo>
                <a:cubicBezTo>
                  <a:pt x="644" y="116655"/>
                  <a:pt x="1422" y="118483"/>
                  <a:pt x="2405" y="119327"/>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7" name="Google Shape;317;p27"/>
          <p:cNvSpPr/>
          <p:nvPr/>
        </p:nvSpPr>
        <p:spPr>
          <a:xfrm rot="-5400000">
            <a:off x="6168742" y="2727974"/>
            <a:ext cx="1031400" cy="438000"/>
          </a:xfrm>
          <a:custGeom>
            <a:rect b="b" l="l" r="r" t="t"/>
            <a:pathLst>
              <a:path extrusionOk="0" h="120000" w="120000">
                <a:moveTo>
                  <a:pt x="5822" y="120000"/>
                </a:moveTo>
                <a:lnTo>
                  <a:pt x="114177" y="120000"/>
                </a:lnTo>
                <a:cubicBezTo>
                  <a:pt x="115850" y="120000"/>
                  <a:pt x="116694" y="120000"/>
                  <a:pt x="117594" y="119327"/>
                </a:cubicBezTo>
                <a:cubicBezTo>
                  <a:pt x="118577" y="118483"/>
                  <a:pt x="119355" y="116655"/>
                  <a:pt x="119716" y="114338"/>
                </a:cubicBezTo>
                <a:cubicBezTo>
                  <a:pt x="120000" y="112216"/>
                  <a:pt x="120000" y="110222"/>
                  <a:pt x="120000" y="106227"/>
                </a:cubicBezTo>
                <a:lnTo>
                  <a:pt x="120000" y="13711"/>
                </a:lnTo>
                <a:cubicBezTo>
                  <a:pt x="120000" y="9777"/>
                  <a:pt x="120000" y="7783"/>
                  <a:pt x="119716" y="5661"/>
                </a:cubicBezTo>
                <a:cubicBezTo>
                  <a:pt x="119355" y="3344"/>
                  <a:pt x="118577" y="1516"/>
                  <a:pt x="117594" y="672"/>
                </a:cubicBezTo>
                <a:cubicBezTo>
                  <a:pt x="116694" y="0"/>
                  <a:pt x="115850" y="0"/>
                  <a:pt x="114155" y="0"/>
                </a:cubicBezTo>
                <a:lnTo>
                  <a:pt x="5822" y="0"/>
                </a:lnTo>
                <a:cubicBezTo>
                  <a:pt x="4150" y="0"/>
                  <a:pt x="3305" y="0"/>
                  <a:pt x="2405" y="672"/>
                </a:cubicBezTo>
                <a:cubicBezTo>
                  <a:pt x="1422" y="1516"/>
                  <a:pt x="644" y="3344"/>
                  <a:pt x="283" y="5661"/>
                </a:cubicBezTo>
                <a:cubicBezTo>
                  <a:pt x="0" y="7783"/>
                  <a:pt x="0" y="9777"/>
                  <a:pt x="0" y="13772"/>
                </a:cubicBezTo>
                <a:lnTo>
                  <a:pt x="0" y="106288"/>
                </a:lnTo>
                <a:cubicBezTo>
                  <a:pt x="0" y="110222"/>
                  <a:pt x="0" y="112216"/>
                  <a:pt x="283" y="114338"/>
                </a:cubicBezTo>
                <a:cubicBezTo>
                  <a:pt x="644" y="116655"/>
                  <a:pt x="1422" y="118483"/>
                  <a:pt x="2405" y="119327"/>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8" name="Google Shape;318;p27"/>
          <p:cNvSpPr/>
          <p:nvPr/>
        </p:nvSpPr>
        <p:spPr>
          <a:xfrm rot="-5400000">
            <a:off x="6868267" y="2495324"/>
            <a:ext cx="1031400" cy="903300"/>
          </a:xfrm>
          <a:custGeom>
            <a:rect b="b" l="l" r="r" t="t"/>
            <a:pathLst>
              <a:path extrusionOk="0" h="120000" w="120000">
                <a:moveTo>
                  <a:pt x="5822" y="120000"/>
                </a:moveTo>
                <a:lnTo>
                  <a:pt x="114177" y="120000"/>
                </a:lnTo>
                <a:cubicBezTo>
                  <a:pt x="115850" y="120000"/>
                  <a:pt x="116694" y="120000"/>
                  <a:pt x="117594" y="119672"/>
                </a:cubicBezTo>
                <a:cubicBezTo>
                  <a:pt x="118577" y="119266"/>
                  <a:pt x="119355" y="118377"/>
                  <a:pt x="119716" y="117255"/>
                </a:cubicBezTo>
                <a:cubicBezTo>
                  <a:pt x="120000" y="116227"/>
                  <a:pt x="120000" y="115261"/>
                  <a:pt x="120000" y="113322"/>
                </a:cubicBezTo>
                <a:lnTo>
                  <a:pt x="120000" y="6644"/>
                </a:lnTo>
                <a:cubicBezTo>
                  <a:pt x="120000" y="4738"/>
                  <a:pt x="120000" y="3772"/>
                  <a:pt x="119716" y="2744"/>
                </a:cubicBezTo>
                <a:cubicBezTo>
                  <a:pt x="119355" y="1622"/>
                  <a:pt x="118577" y="733"/>
                  <a:pt x="117594" y="327"/>
                </a:cubicBezTo>
                <a:cubicBezTo>
                  <a:pt x="116694" y="0"/>
                  <a:pt x="115850" y="0"/>
                  <a:pt x="114155" y="0"/>
                </a:cubicBezTo>
                <a:lnTo>
                  <a:pt x="5822" y="0"/>
                </a:lnTo>
                <a:cubicBezTo>
                  <a:pt x="4150" y="0"/>
                  <a:pt x="3305" y="0"/>
                  <a:pt x="2405" y="327"/>
                </a:cubicBezTo>
                <a:cubicBezTo>
                  <a:pt x="1422" y="733"/>
                  <a:pt x="644" y="1622"/>
                  <a:pt x="283" y="2744"/>
                </a:cubicBezTo>
                <a:cubicBezTo>
                  <a:pt x="0" y="3772"/>
                  <a:pt x="0" y="4738"/>
                  <a:pt x="0" y="6677"/>
                </a:cubicBezTo>
                <a:lnTo>
                  <a:pt x="0" y="113355"/>
                </a:lnTo>
                <a:cubicBezTo>
                  <a:pt x="0" y="115261"/>
                  <a:pt x="0" y="116227"/>
                  <a:pt x="283" y="117255"/>
                </a:cubicBezTo>
                <a:cubicBezTo>
                  <a:pt x="644" y="118377"/>
                  <a:pt x="1422" y="119266"/>
                  <a:pt x="2405" y="119672"/>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19" name="Google Shape;319;p27"/>
          <p:cNvSpPr txBox="1"/>
          <p:nvPr/>
        </p:nvSpPr>
        <p:spPr>
          <a:xfrm>
            <a:off x="3291783" y="2946899"/>
            <a:ext cx="693000" cy="184200"/>
          </a:xfrm>
          <a:prstGeom prst="rect">
            <a:avLst/>
          </a:prstGeom>
          <a:noFill/>
          <a:ln>
            <a:noFill/>
          </a:ln>
        </p:spPr>
        <p:txBody>
          <a:bodyPr anchorCtr="0" anchor="t" bIns="19050" lIns="19050" spcFirstLastPara="1" rIns="19050" wrap="square" tIns="19050">
            <a:noAutofit/>
          </a:bodyPr>
          <a:lstStyle/>
          <a:p>
            <a:pPr indent="0" lvl="0" marL="0" marR="0" rtl="0" algn="r">
              <a:lnSpc>
                <a:spcPct val="100000"/>
              </a:lnSpc>
              <a:spcBef>
                <a:spcPts val="0"/>
              </a:spcBef>
              <a:spcAft>
                <a:spcPts val="0"/>
              </a:spcAft>
              <a:buClr>
                <a:srgbClr val="014489"/>
              </a:buClr>
              <a:buSzPts val="800"/>
              <a:buFont typeface="Istok Web"/>
              <a:buNone/>
            </a:pPr>
            <a:r>
              <a:rPr b="1" lang="en-GB" sz="800">
                <a:solidFill>
                  <a:schemeClr val="lt1"/>
                </a:solidFill>
                <a:latin typeface="Proxima Nova"/>
                <a:ea typeface="Proxima Nova"/>
                <a:cs typeface="Proxima Nova"/>
                <a:sym typeface="Proxima Nova"/>
              </a:rPr>
              <a:t>HIgh priority</a:t>
            </a:r>
            <a:endParaRPr b="1" i="0" sz="800" u="none" cap="none" strike="noStrike">
              <a:solidFill>
                <a:schemeClr val="lt1"/>
              </a:solidFill>
              <a:latin typeface="Proxima Nova"/>
              <a:ea typeface="Proxima Nova"/>
              <a:cs typeface="Proxima Nova"/>
              <a:sym typeface="Proxima Nova"/>
            </a:endParaRPr>
          </a:p>
        </p:txBody>
      </p:sp>
      <p:sp>
        <p:nvSpPr>
          <p:cNvPr id="320" name="Google Shape;320;p27"/>
          <p:cNvSpPr txBox="1"/>
          <p:nvPr/>
        </p:nvSpPr>
        <p:spPr>
          <a:xfrm rot="2424">
            <a:off x="7864495" y="2946912"/>
            <a:ext cx="850800" cy="184200"/>
          </a:xfrm>
          <a:prstGeom prst="rect">
            <a:avLst/>
          </a:prstGeom>
          <a:noFill/>
          <a:ln>
            <a:noFill/>
          </a:ln>
        </p:spPr>
        <p:txBody>
          <a:bodyPr anchorCtr="0" anchor="t" bIns="19050" lIns="19050" spcFirstLastPara="1" rIns="19050" wrap="square" tIns="19050">
            <a:noAutofit/>
          </a:bodyPr>
          <a:lstStyle/>
          <a:p>
            <a:pPr indent="0" lvl="0" marL="0" marR="0" rtl="0" algn="r">
              <a:lnSpc>
                <a:spcPct val="100000"/>
              </a:lnSpc>
              <a:spcBef>
                <a:spcPts val="0"/>
              </a:spcBef>
              <a:spcAft>
                <a:spcPts val="0"/>
              </a:spcAft>
              <a:buClr>
                <a:srgbClr val="014489"/>
              </a:buClr>
              <a:buSzPts val="800"/>
              <a:buFont typeface="Istok Web"/>
              <a:buNone/>
            </a:pPr>
            <a:r>
              <a:rPr b="1" lang="en-GB" sz="800">
                <a:solidFill>
                  <a:schemeClr val="lt1"/>
                </a:solidFill>
                <a:latin typeface="Proxima Nova"/>
                <a:ea typeface="Proxima Nova"/>
                <a:cs typeface="Proxima Nova"/>
                <a:sym typeface="Proxima Nova"/>
              </a:rPr>
              <a:t>Low priority</a:t>
            </a:r>
            <a:endParaRPr b="1" i="0" sz="800" u="none" cap="none" strike="noStrike">
              <a:solidFill>
                <a:schemeClr val="lt1"/>
              </a:solidFill>
              <a:latin typeface="Proxima Nova"/>
              <a:ea typeface="Proxima Nova"/>
              <a:cs typeface="Proxima Nova"/>
              <a:sym typeface="Proxima Nova"/>
            </a:endParaRPr>
          </a:p>
        </p:txBody>
      </p:sp>
      <p:sp>
        <p:nvSpPr>
          <p:cNvPr id="321" name="Google Shape;321;p27"/>
          <p:cNvSpPr txBox="1"/>
          <p:nvPr/>
        </p:nvSpPr>
        <p:spPr>
          <a:xfrm>
            <a:off x="7864498" y="2762711"/>
            <a:ext cx="1132800" cy="184200"/>
          </a:xfrm>
          <a:prstGeom prst="rect">
            <a:avLst/>
          </a:prstGeom>
          <a:noFill/>
          <a:ln>
            <a:noFill/>
          </a:ln>
        </p:spPr>
        <p:txBody>
          <a:bodyPr anchorCtr="0" anchor="t" bIns="19050" lIns="19050" spcFirstLastPara="1" rIns="19050" wrap="square" tIns="19050">
            <a:noAutofit/>
          </a:bodyPr>
          <a:lstStyle/>
          <a:p>
            <a:pPr indent="0" lvl="0" marL="0" marR="0" rtl="0" algn="l">
              <a:lnSpc>
                <a:spcPct val="100000"/>
              </a:lnSpc>
              <a:spcBef>
                <a:spcPts val="0"/>
              </a:spcBef>
              <a:spcAft>
                <a:spcPts val="0"/>
              </a:spcAft>
              <a:buClr>
                <a:srgbClr val="014489"/>
              </a:buClr>
              <a:buSzPts val="800"/>
              <a:buFont typeface="Istok Web"/>
              <a:buNone/>
            </a:pPr>
            <a:r>
              <a:rPr b="1" lang="en-GB" sz="800">
                <a:solidFill>
                  <a:schemeClr val="lt1"/>
                </a:solidFill>
                <a:latin typeface="Proxima Nova"/>
                <a:ea typeface="Proxima Nova"/>
                <a:cs typeface="Proxima Nova"/>
                <a:sym typeface="Proxima Nova"/>
              </a:rPr>
              <a:t>Vague (Low certainty)</a:t>
            </a:r>
            <a:endParaRPr b="1" i="0" sz="800" u="none" cap="none" strike="noStrike">
              <a:solidFill>
                <a:schemeClr val="lt1"/>
              </a:solidFill>
              <a:latin typeface="Proxima Nova"/>
              <a:ea typeface="Proxima Nova"/>
              <a:cs typeface="Proxima Nova"/>
              <a:sym typeface="Proxima Nova"/>
            </a:endParaRPr>
          </a:p>
        </p:txBody>
      </p:sp>
      <p:sp>
        <p:nvSpPr>
          <p:cNvPr id="322" name="Google Shape;322;p27"/>
          <p:cNvSpPr txBox="1"/>
          <p:nvPr/>
        </p:nvSpPr>
        <p:spPr>
          <a:xfrm>
            <a:off x="2833665" y="2762793"/>
            <a:ext cx="1550400" cy="184200"/>
          </a:xfrm>
          <a:prstGeom prst="rect">
            <a:avLst/>
          </a:prstGeom>
          <a:noFill/>
          <a:ln>
            <a:noFill/>
          </a:ln>
        </p:spPr>
        <p:txBody>
          <a:bodyPr anchorCtr="0" anchor="t" bIns="19050" lIns="19050" spcFirstLastPara="1" rIns="19050" wrap="square" tIns="19050">
            <a:noAutofit/>
          </a:bodyPr>
          <a:lstStyle/>
          <a:p>
            <a:pPr indent="0" lvl="0" marL="0" marR="0" rtl="0" algn="l">
              <a:lnSpc>
                <a:spcPct val="100000"/>
              </a:lnSpc>
              <a:spcBef>
                <a:spcPts val="0"/>
              </a:spcBef>
              <a:spcAft>
                <a:spcPts val="0"/>
              </a:spcAft>
              <a:buClr>
                <a:srgbClr val="014489"/>
              </a:buClr>
              <a:buSzPts val="800"/>
              <a:buFont typeface="Istok Web"/>
              <a:buNone/>
            </a:pPr>
            <a:r>
              <a:rPr b="1" lang="en-GB" sz="800">
                <a:solidFill>
                  <a:schemeClr val="lt1"/>
                </a:solidFill>
                <a:latin typeface="Proxima Nova"/>
                <a:ea typeface="Proxima Nova"/>
                <a:cs typeface="Proxima Nova"/>
                <a:sym typeface="Proxima Nova"/>
              </a:rPr>
              <a:t>Detailed (High Certainty)</a:t>
            </a:r>
            <a:endParaRPr b="1" i="0" sz="800" u="none" cap="none" strike="noStrike">
              <a:solidFill>
                <a:schemeClr val="lt1"/>
              </a:solidFill>
              <a:latin typeface="Proxima Nova"/>
              <a:ea typeface="Proxima Nova"/>
              <a:cs typeface="Proxima Nova"/>
              <a:sym typeface="Proxima Nova"/>
            </a:endParaRPr>
          </a:p>
        </p:txBody>
      </p:sp>
      <p:sp>
        <p:nvSpPr>
          <p:cNvPr id="323" name="Google Shape;323;p27"/>
          <p:cNvSpPr txBox="1"/>
          <p:nvPr/>
        </p:nvSpPr>
        <p:spPr>
          <a:xfrm rot="-1087">
            <a:off x="4851714" y="1245500"/>
            <a:ext cx="9486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000">
                <a:solidFill>
                  <a:schemeClr val="lt1"/>
                </a:solidFill>
                <a:latin typeface="Red Hat Display"/>
                <a:ea typeface="Red Hat Display"/>
                <a:cs typeface="Red Hat Display"/>
                <a:sym typeface="Red Hat Display"/>
              </a:rPr>
              <a:t>Full version</a:t>
            </a:r>
            <a:endParaRPr sz="1000">
              <a:solidFill>
                <a:schemeClr val="lt1"/>
              </a:solidFill>
              <a:latin typeface="Red Hat Display"/>
              <a:ea typeface="Red Hat Display"/>
              <a:cs typeface="Red Hat Display"/>
              <a:sym typeface="Red Hat Display"/>
            </a:endParaRPr>
          </a:p>
        </p:txBody>
      </p:sp>
      <p:sp>
        <p:nvSpPr>
          <p:cNvPr id="324" name="Google Shape;324;p27"/>
          <p:cNvSpPr txBox="1"/>
          <p:nvPr/>
        </p:nvSpPr>
        <p:spPr>
          <a:xfrm rot="-976">
            <a:off x="4116568" y="1858333"/>
            <a:ext cx="10566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000">
                <a:solidFill>
                  <a:schemeClr val="lt1"/>
                </a:solidFill>
                <a:latin typeface="Red Hat Display"/>
                <a:ea typeface="Red Hat Display"/>
                <a:cs typeface="Red Hat Display"/>
                <a:sym typeface="Red Hat Display"/>
              </a:rPr>
              <a:t>Light version</a:t>
            </a:r>
            <a:endParaRPr sz="1000">
              <a:solidFill>
                <a:schemeClr val="lt1"/>
              </a:solidFill>
              <a:latin typeface="Red Hat Display"/>
              <a:ea typeface="Red Hat Display"/>
              <a:cs typeface="Red Hat Display"/>
              <a:sym typeface="Red Hat Display"/>
            </a:endParaRPr>
          </a:p>
        </p:txBody>
      </p:sp>
      <p:sp>
        <p:nvSpPr>
          <p:cNvPr id="325" name="Google Shape;325;p27"/>
          <p:cNvSpPr txBox="1"/>
          <p:nvPr/>
        </p:nvSpPr>
        <p:spPr>
          <a:xfrm rot="-846">
            <a:off x="5647614" y="720150"/>
            <a:ext cx="1219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000">
                <a:solidFill>
                  <a:schemeClr val="lt1"/>
                </a:solidFill>
                <a:latin typeface="Red Hat Display"/>
                <a:ea typeface="Red Hat Display"/>
                <a:cs typeface="Red Hat Display"/>
                <a:sym typeface="Red Hat Display"/>
              </a:rPr>
              <a:t>Future version</a:t>
            </a:r>
            <a:endParaRPr sz="1000">
              <a:solidFill>
                <a:schemeClr val="lt1"/>
              </a:solidFill>
              <a:latin typeface="Red Hat Display"/>
              <a:ea typeface="Red Hat Display"/>
              <a:cs typeface="Red Hat Display"/>
              <a:sym typeface="Red Hat Display"/>
            </a:endParaRPr>
          </a:p>
        </p:txBody>
      </p:sp>
      <p:sp>
        <p:nvSpPr>
          <p:cNvPr id="326" name="Google Shape;326;p27"/>
          <p:cNvSpPr/>
          <p:nvPr/>
        </p:nvSpPr>
        <p:spPr>
          <a:xfrm rot="-5400000">
            <a:off x="4496699" y="1690588"/>
            <a:ext cx="202800" cy="980700"/>
          </a:xfrm>
          <a:prstGeom prst="rightBrace">
            <a:avLst>
              <a:gd fmla="val 50000" name="adj1"/>
              <a:gd fmla="val 50000" name="adj2"/>
            </a:avLst>
          </a:prstGeom>
          <a:noFill/>
          <a:ln cap="flat" cmpd="sng" w="952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27" name="Google Shape;327;p27"/>
          <p:cNvSpPr/>
          <p:nvPr/>
        </p:nvSpPr>
        <p:spPr>
          <a:xfrm rot="-5400000">
            <a:off x="5395200" y="296911"/>
            <a:ext cx="202800" cy="2777700"/>
          </a:xfrm>
          <a:prstGeom prst="rightBrace">
            <a:avLst>
              <a:gd fmla="val 50000" name="adj1"/>
              <a:gd fmla="val 50000" name="adj2"/>
            </a:avLst>
          </a:prstGeom>
          <a:noFill/>
          <a:ln cap="flat" cmpd="sng" w="952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28" name="Google Shape;328;p27"/>
          <p:cNvSpPr/>
          <p:nvPr/>
        </p:nvSpPr>
        <p:spPr>
          <a:xfrm rot="-5400000">
            <a:off x="5977199" y="-801564"/>
            <a:ext cx="202800" cy="3941700"/>
          </a:xfrm>
          <a:prstGeom prst="rightBrace">
            <a:avLst>
              <a:gd fmla="val 50000" name="adj1"/>
              <a:gd fmla="val 50000" name="adj2"/>
            </a:avLst>
          </a:prstGeom>
          <a:noFill/>
          <a:ln cap="flat" cmpd="sng" w="952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pic>
        <p:nvPicPr>
          <p:cNvPr id="329" name="Google Shape;329;p27"/>
          <p:cNvPicPr preferRelativeResize="0"/>
          <p:nvPr/>
        </p:nvPicPr>
        <p:blipFill rotWithShape="1">
          <a:blip r:embed="rId2">
            <a:alphaModFix amt="10000"/>
          </a:blip>
          <a:srcRect b="28898" l="0" r="0" t="23500"/>
          <a:stretch/>
        </p:blipFill>
        <p:spPr>
          <a:xfrm>
            <a:off x="4077851" y="2390710"/>
            <a:ext cx="4205975" cy="1130873"/>
          </a:xfrm>
          <a:prstGeom prst="rect">
            <a:avLst/>
          </a:prstGeom>
          <a:noFill/>
          <a:ln>
            <a:noFill/>
          </a:ln>
        </p:spPr>
      </p:pic>
      <p:sp>
        <p:nvSpPr>
          <p:cNvPr id="330" name="Google Shape;330;p27"/>
          <p:cNvSpPr txBox="1"/>
          <p:nvPr/>
        </p:nvSpPr>
        <p:spPr>
          <a:xfrm rot="-910">
            <a:off x="4052475" y="3747100"/>
            <a:ext cx="1132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800">
                <a:solidFill>
                  <a:schemeClr val="lt1"/>
                </a:solidFill>
                <a:latin typeface="Red Hat Display"/>
                <a:ea typeface="Red Hat Display"/>
                <a:cs typeface="Red Hat Display"/>
                <a:sym typeface="Red Hat Display"/>
              </a:rPr>
              <a:t>Based on capacity.</a:t>
            </a:r>
            <a:endParaRPr sz="800">
              <a:solidFill>
                <a:schemeClr val="lt1"/>
              </a:solidFill>
              <a:latin typeface="Red Hat Display"/>
              <a:ea typeface="Red Hat Display"/>
              <a:cs typeface="Red Hat Display"/>
              <a:sym typeface="Red Hat Display"/>
            </a:endParaRPr>
          </a:p>
          <a:p>
            <a:pPr indent="0" lvl="0" marL="0" rtl="0" algn="ctr">
              <a:spcBef>
                <a:spcPts val="0"/>
              </a:spcBef>
              <a:spcAft>
                <a:spcPts val="0"/>
              </a:spcAft>
              <a:buNone/>
            </a:pPr>
            <a:r>
              <a:rPr lang="en-GB" sz="800">
                <a:solidFill>
                  <a:schemeClr val="lt1"/>
                </a:solidFill>
                <a:latin typeface="Red Hat Display"/>
                <a:ea typeface="Red Hat Display"/>
                <a:cs typeface="Red Hat Display"/>
                <a:sym typeface="Red Hat Display"/>
              </a:rPr>
              <a:t>Features? T.b.d.</a:t>
            </a:r>
            <a:endParaRPr sz="800">
              <a:solidFill>
                <a:schemeClr val="lt1"/>
              </a:solidFill>
              <a:latin typeface="Red Hat Display"/>
              <a:ea typeface="Red Hat Display"/>
              <a:cs typeface="Red Hat Display"/>
              <a:sym typeface="Red Hat Display"/>
            </a:endParaRPr>
          </a:p>
          <a:p>
            <a:pPr indent="0" lvl="0" marL="0" rtl="0" algn="ctr">
              <a:spcBef>
                <a:spcPts val="0"/>
              </a:spcBef>
              <a:spcAft>
                <a:spcPts val="0"/>
              </a:spcAft>
              <a:buNone/>
            </a:pPr>
            <a:r>
              <a:rPr lang="en-GB" sz="800">
                <a:solidFill>
                  <a:schemeClr val="lt1"/>
                </a:solidFill>
                <a:latin typeface="Red Hat Display"/>
                <a:ea typeface="Red Hat Display"/>
                <a:cs typeface="Red Hat Display"/>
                <a:sym typeface="Red Hat Display"/>
              </a:rPr>
              <a:t>Integrations? T.b.d.</a:t>
            </a:r>
            <a:endParaRPr sz="800">
              <a:solidFill>
                <a:schemeClr val="lt1"/>
              </a:solidFill>
              <a:latin typeface="Red Hat Display"/>
              <a:ea typeface="Red Hat Display"/>
              <a:cs typeface="Red Hat Display"/>
              <a:sym typeface="Red Hat Display"/>
            </a:endParaRPr>
          </a:p>
        </p:txBody>
      </p:sp>
      <p:sp>
        <p:nvSpPr>
          <p:cNvPr id="331" name="Google Shape;331;p27"/>
          <p:cNvSpPr/>
          <p:nvPr/>
        </p:nvSpPr>
        <p:spPr>
          <a:xfrm rot="-5400000">
            <a:off x="4494675" y="3153286"/>
            <a:ext cx="202800" cy="1079700"/>
          </a:xfrm>
          <a:prstGeom prst="rightBrace">
            <a:avLst>
              <a:gd fmla="val 50000" name="adj1"/>
              <a:gd fmla="val 50000" name="adj2"/>
            </a:avLst>
          </a:prstGeom>
          <a:noFill/>
          <a:ln cap="flat" cmpd="sng" w="952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332" name="Google Shape;332;p27"/>
          <p:cNvSpPr txBox="1"/>
          <p:nvPr/>
        </p:nvSpPr>
        <p:spPr>
          <a:xfrm rot="-846">
            <a:off x="5335251" y="3747087"/>
            <a:ext cx="1219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800">
                <a:solidFill>
                  <a:schemeClr val="lt1"/>
                </a:solidFill>
                <a:latin typeface="Red Hat Display"/>
                <a:ea typeface="Red Hat Display"/>
                <a:cs typeface="Red Hat Display"/>
                <a:sym typeface="Red Hat Display"/>
              </a:rPr>
              <a:t>Based on scope, </a:t>
            </a:r>
            <a:endParaRPr sz="800">
              <a:solidFill>
                <a:schemeClr val="lt1"/>
              </a:solidFill>
              <a:latin typeface="Red Hat Display"/>
              <a:ea typeface="Red Hat Display"/>
              <a:cs typeface="Red Hat Display"/>
              <a:sym typeface="Red Hat Display"/>
            </a:endParaRPr>
          </a:p>
          <a:p>
            <a:pPr indent="0" lvl="0" marL="0" rtl="0" algn="ctr">
              <a:spcBef>
                <a:spcPts val="0"/>
              </a:spcBef>
              <a:spcAft>
                <a:spcPts val="0"/>
              </a:spcAft>
              <a:buNone/>
            </a:pPr>
            <a:r>
              <a:rPr lang="en-GB" sz="800">
                <a:solidFill>
                  <a:schemeClr val="lt1"/>
                </a:solidFill>
                <a:latin typeface="Red Hat Display"/>
                <a:ea typeface="Red Hat Display"/>
                <a:cs typeface="Red Hat Display"/>
                <a:sym typeface="Red Hat Display"/>
              </a:rPr>
              <a:t>experience..</a:t>
            </a:r>
            <a:endParaRPr sz="800">
              <a:solidFill>
                <a:schemeClr val="lt1"/>
              </a:solidFill>
              <a:latin typeface="Red Hat Display"/>
              <a:ea typeface="Red Hat Display"/>
              <a:cs typeface="Red Hat Display"/>
              <a:sym typeface="Red Hat Display"/>
            </a:endParaRPr>
          </a:p>
          <a:p>
            <a:pPr indent="0" lvl="0" marL="0" rtl="0" algn="ctr">
              <a:spcBef>
                <a:spcPts val="0"/>
              </a:spcBef>
              <a:spcAft>
                <a:spcPts val="0"/>
              </a:spcAft>
              <a:buNone/>
            </a:pPr>
            <a:r>
              <a:t/>
            </a:r>
            <a:endParaRPr sz="800">
              <a:solidFill>
                <a:schemeClr val="lt1"/>
              </a:solidFill>
              <a:latin typeface="Red Hat Display"/>
              <a:ea typeface="Red Hat Display"/>
              <a:cs typeface="Red Hat Display"/>
              <a:sym typeface="Red Hat Display"/>
            </a:endParaRPr>
          </a:p>
        </p:txBody>
      </p:sp>
      <p:sp>
        <p:nvSpPr>
          <p:cNvPr id="333" name="Google Shape;333;p27"/>
          <p:cNvSpPr/>
          <p:nvPr/>
        </p:nvSpPr>
        <p:spPr>
          <a:xfrm rot="-5400000">
            <a:off x="5935775" y="2892286"/>
            <a:ext cx="202800" cy="1601700"/>
          </a:xfrm>
          <a:prstGeom prst="rightBrace">
            <a:avLst>
              <a:gd fmla="val 50000" name="adj1"/>
              <a:gd fmla="val 50000" name="adj2"/>
            </a:avLst>
          </a:prstGeom>
          <a:noFill/>
          <a:ln cap="flat" cmpd="sng" w="952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cxnSp>
        <p:nvCxnSpPr>
          <p:cNvPr id="334" name="Google Shape;334;p27"/>
          <p:cNvCxnSpPr/>
          <p:nvPr/>
        </p:nvCxnSpPr>
        <p:spPr>
          <a:xfrm>
            <a:off x="5194932" y="1787161"/>
            <a:ext cx="0" cy="3067800"/>
          </a:xfrm>
          <a:prstGeom prst="straightConnector1">
            <a:avLst/>
          </a:prstGeom>
          <a:noFill/>
          <a:ln cap="flat" cmpd="sng" w="9525">
            <a:solidFill>
              <a:schemeClr val="accent3"/>
            </a:solidFill>
            <a:prstDash val="dot"/>
            <a:round/>
            <a:headEnd len="med" w="med" type="none"/>
            <a:tailEnd len="med" w="med" type="none"/>
          </a:ln>
        </p:spPr>
      </p:cxnSp>
      <p:cxnSp>
        <p:nvCxnSpPr>
          <p:cNvPr id="335" name="Google Shape;335;p27"/>
          <p:cNvCxnSpPr/>
          <p:nvPr/>
        </p:nvCxnSpPr>
        <p:spPr>
          <a:xfrm>
            <a:off x="6895957" y="1858186"/>
            <a:ext cx="0" cy="3067800"/>
          </a:xfrm>
          <a:prstGeom prst="straightConnector1">
            <a:avLst/>
          </a:prstGeom>
          <a:noFill/>
          <a:ln cap="flat" cmpd="sng" w="9525">
            <a:solidFill>
              <a:schemeClr val="accent3"/>
            </a:solidFill>
            <a:prstDash val="dot"/>
            <a:round/>
            <a:headEnd len="med" w="med" type="none"/>
            <a:tailEnd len="med" w="med" type="none"/>
          </a:ln>
        </p:spPr>
      </p:cxnSp>
      <p:sp>
        <p:nvSpPr>
          <p:cNvPr id="336" name="Google Shape;336;p27"/>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ile - Features - EN">
  <p:cSld name="CUSTOM_10_1_1_3_1">
    <p:bg>
      <p:bgPr>
        <a:solidFill>
          <a:schemeClr val="dk1"/>
        </a:solidFill>
      </p:bgPr>
    </p:bg>
    <p:spTree>
      <p:nvGrpSpPr>
        <p:cNvPr id="337" name="Shape 337"/>
        <p:cNvGrpSpPr/>
        <p:nvPr/>
      </p:nvGrpSpPr>
      <p:grpSpPr>
        <a:xfrm>
          <a:off x="0" y="0"/>
          <a:ext cx="0" cy="0"/>
          <a:chOff x="0" y="0"/>
          <a:chExt cx="0" cy="0"/>
        </a:xfrm>
      </p:grpSpPr>
      <p:sp>
        <p:nvSpPr>
          <p:cNvPr id="338" name="Google Shape;338;p28"/>
          <p:cNvSpPr txBox="1"/>
          <p:nvPr/>
        </p:nvSpPr>
        <p:spPr>
          <a:xfrm>
            <a:off x="360000" y="718350"/>
            <a:ext cx="2160000" cy="3660900"/>
          </a:xfrm>
          <a:prstGeom prst="rect">
            <a:avLst/>
          </a:prstGeom>
          <a:noFill/>
          <a:ln>
            <a:noFill/>
          </a:ln>
        </p:spPr>
        <p:txBody>
          <a:bodyPr anchorCtr="0" anchor="t" bIns="34275" lIns="34275" spcFirstLastPara="1" rIns="34275" wrap="square" tIns="34275">
            <a:spAutoFit/>
          </a:bodyPr>
          <a:lstStyle/>
          <a:p>
            <a:pPr indent="0" lvl="0" marL="0" rtl="0" algn="l">
              <a:spcBef>
                <a:spcPts val="0"/>
              </a:spcBef>
              <a:spcAft>
                <a:spcPts val="0"/>
              </a:spcAft>
              <a:buNone/>
            </a:pPr>
            <a:r>
              <a:rPr lang="en-GB" sz="1200">
                <a:solidFill>
                  <a:schemeClr val="lt1"/>
                </a:solidFill>
                <a:latin typeface="Red Hat Display"/>
                <a:ea typeface="Red Hat Display"/>
                <a:cs typeface="Red Hat Display"/>
                <a:sym typeface="Red Hat Display"/>
              </a:rPr>
              <a:t>Requirements lead to development features.</a:t>
            </a:r>
            <a:endParaRPr sz="1200">
              <a:solidFill>
                <a:schemeClr val="lt1"/>
              </a:solidFill>
              <a:latin typeface="Red Hat Display"/>
              <a:ea typeface="Red Hat Display"/>
              <a:cs typeface="Red Hat Display"/>
              <a:sym typeface="Red Hat Display"/>
            </a:endParaRPr>
          </a:p>
          <a:p>
            <a:pPr indent="0" lvl="0" marL="0" rtl="0" algn="l">
              <a:spcBef>
                <a:spcPts val="1600"/>
              </a:spcBef>
              <a:spcAft>
                <a:spcPts val="0"/>
              </a:spcAft>
              <a:buNone/>
            </a:pPr>
            <a:r>
              <a:rPr lang="en-GB" sz="1200">
                <a:solidFill>
                  <a:schemeClr val="lt1"/>
                </a:solidFill>
                <a:latin typeface="Red Hat Display"/>
                <a:ea typeface="Red Hat Display"/>
                <a:cs typeface="Red Hat Display"/>
                <a:sym typeface="Red Hat Display"/>
              </a:rPr>
              <a:t>Feature depth vs. feature width (scope) influence the required budget and lead time for all releases.</a:t>
            </a:r>
            <a:endParaRPr sz="1200">
              <a:solidFill>
                <a:schemeClr val="lt1"/>
              </a:solidFill>
              <a:latin typeface="Red Hat Display"/>
              <a:ea typeface="Red Hat Display"/>
              <a:cs typeface="Red Hat Display"/>
              <a:sym typeface="Red Hat Display"/>
            </a:endParaRPr>
          </a:p>
          <a:p>
            <a:pPr indent="0" lvl="0" marL="0" rtl="0" algn="l">
              <a:spcBef>
                <a:spcPts val="1600"/>
              </a:spcBef>
              <a:spcAft>
                <a:spcPts val="0"/>
              </a:spcAft>
              <a:buNone/>
            </a:pPr>
            <a:r>
              <a:rPr lang="en-GB" sz="1200">
                <a:solidFill>
                  <a:schemeClr val="lt1"/>
                </a:solidFill>
                <a:latin typeface="Red Hat Display"/>
                <a:ea typeface="Red Hat Display"/>
                <a:cs typeface="Red Hat Display"/>
                <a:sym typeface="Red Hat Display"/>
              </a:rPr>
              <a:t>Choices are made by the Product Owner. This is part of the Agile process.</a:t>
            </a:r>
            <a:endParaRPr sz="1200">
              <a:solidFill>
                <a:schemeClr val="lt1"/>
              </a:solidFill>
              <a:latin typeface="Red Hat Display"/>
              <a:ea typeface="Red Hat Display"/>
              <a:cs typeface="Red Hat Display"/>
              <a:sym typeface="Red Hat Display"/>
            </a:endParaRPr>
          </a:p>
          <a:p>
            <a:pPr indent="0" lvl="0" marL="0" rtl="0" algn="l">
              <a:spcBef>
                <a:spcPts val="1600"/>
              </a:spcBef>
              <a:spcAft>
                <a:spcPts val="0"/>
              </a:spcAft>
              <a:buNone/>
            </a:pPr>
            <a:r>
              <a:rPr lang="en-GB" sz="1200">
                <a:solidFill>
                  <a:schemeClr val="lt1"/>
                </a:solidFill>
                <a:latin typeface="Red Hat Display"/>
                <a:ea typeface="Red Hat Display"/>
                <a:cs typeface="Red Hat Display"/>
                <a:sym typeface="Red Hat Display"/>
              </a:rPr>
              <a:t>Choices could depend on:</a:t>
            </a:r>
            <a:endParaRPr sz="1200">
              <a:solidFill>
                <a:schemeClr val="lt1"/>
              </a:solidFill>
              <a:latin typeface="Red Hat Display"/>
              <a:ea typeface="Red Hat Display"/>
              <a:cs typeface="Red Hat Display"/>
              <a:sym typeface="Red Hat Display"/>
            </a:endParaRPr>
          </a:p>
          <a:p>
            <a:pPr indent="-76200" lvl="0" marL="0" rtl="0" algn="l">
              <a:spcBef>
                <a:spcPts val="1600"/>
              </a:spcBef>
              <a:spcAft>
                <a:spcPts val="0"/>
              </a:spcAft>
              <a:buClr>
                <a:schemeClr val="lt1"/>
              </a:buClr>
              <a:buSzPts val="1200"/>
              <a:buFont typeface="Red Hat Display"/>
              <a:buChar char="-"/>
            </a:pPr>
            <a:r>
              <a:rPr lang="en-GB" sz="1200">
                <a:solidFill>
                  <a:schemeClr val="lt1"/>
                </a:solidFill>
                <a:latin typeface="Red Hat Display"/>
                <a:ea typeface="Red Hat Display"/>
                <a:cs typeface="Red Hat Display"/>
                <a:sym typeface="Red Hat Display"/>
              </a:rPr>
              <a:t>Budget</a:t>
            </a:r>
            <a:endParaRPr sz="1200">
              <a:solidFill>
                <a:schemeClr val="lt1"/>
              </a:solidFill>
              <a:latin typeface="Red Hat Display"/>
              <a:ea typeface="Red Hat Display"/>
              <a:cs typeface="Red Hat Display"/>
              <a:sym typeface="Red Hat Display"/>
            </a:endParaRPr>
          </a:p>
          <a:p>
            <a:pPr indent="-76200" lvl="0" marL="0" rtl="0" algn="l">
              <a:spcBef>
                <a:spcPts val="0"/>
              </a:spcBef>
              <a:spcAft>
                <a:spcPts val="0"/>
              </a:spcAft>
              <a:buClr>
                <a:schemeClr val="lt1"/>
              </a:buClr>
              <a:buSzPts val="1200"/>
              <a:buFont typeface="Red Hat Display"/>
              <a:buChar char="-"/>
            </a:pPr>
            <a:r>
              <a:rPr lang="en-GB" sz="1200">
                <a:solidFill>
                  <a:schemeClr val="lt1"/>
                </a:solidFill>
                <a:latin typeface="Red Hat Display"/>
                <a:ea typeface="Red Hat Display"/>
                <a:cs typeface="Red Hat Display"/>
                <a:sym typeface="Red Hat Display"/>
              </a:rPr>
              <a:t>Time</a:t>
            </a:r>
            <a:endParaRPr sz="1200">
              <a:solidFill>
                <a:schemeClr val="lt1"/>
              </a:solidFill>
              <a:latin typeface="Red Hat Display"/>
              <a:ea typeface="Red Hat Display"/>
              <a:cs typeface="Red Hat Display"/>
              <a:sym typeface="Red Hat Display"/>
            </a:endParaRPr>
          </a:p>
          <a:p>
            <a:pPr indent="-76200" lvl="0" marL="0" rtl="0" algn="l">
              <a:spcBef>
                <a:spcPts val="0"/>
              </a:spcBef>
              <a:spcAft>
                <a:spcPts val="0"/>
              </a:spcAft>
              <a:buClr>
                <a:schemeClr val="lt1"/>
              </a:buClr>
              <a:buSzPts val="1200"/>
              <a:buFont typeface="Red Hat Display"/>
              <a:buChar char="-"/>
            </a:pPr>
            <a:r>
              <a:rPr lang="en-GB" sz="1200">
                <a:solidFill>
                  <a:schemeClr val="lt1"/>
                </a:solidFill>
                <a:latin typeface="Red Hat Display"/>
                <a:ea typeface="Red Hat Display"/>
                <a:cs typeface="Red Hat Display"/>
                <a:sym typeface="Red Hat Display"/>
              </a:rPr>
              <a:t>Minimum Requirements</a:t>
            </a:r>
            <a:endParaRPr sz="1200">
              <a:solidFill>
                <a:schemeClr val="lt1"/>
              </a:solidFill>
              <a:latin typeface="Red Hat Display"/>
              <a:ea typeface="Red Hat Display"/>
              <a:cs typeface="Red Hat Display"/>
              <a:sym typeface="Red Hat Display"/>
            </a:endParaRPr>
          </a:p>
          <a:p>
            <a:pPr indent="-76200" lvl="0" marL="0" rtl="0" algn="l">
              <a:spcBef>
                <a:spcPts val="0"/>
              </a:spcBef>
              <a:spcAft>
                <a:spcPts val="0"/>
              </a:spcAft>
              <a:buClr>
                <a:schemeClr val="lt1"/>
              </a:buClr>
              <a:buSzPts val="1200"/>
              <a:buFont typeface="Red Hat Display"/>
              <a:buChar char="-"/>
            </a:pPr>
            <a:r>
              <a:rPr lang="en-GB" sz="1200">
                <a:solidFill>
                  <a:schemeClr val="lt1"/>
                </a:solidFill>
                <a:latin typeface="Red Hat Display"/>
                <a:ea typeface="Red Hat Display"/>
                <a:cs typeface="Red Hat Display"/>
                <a:sym typeface="Red Hat Display"/>
              </a:rPr>
              <a:t>Dependencies</a:t>
            </a:r>
            <a:endParaRPr sz="1200">
              <a:solidFill>
                <a:schemeClr val="lt1"/>
              </a:solidFill>
              <a:latin typeface="Red Hat Display"/>
              <a:ea typeface="Red Hat Display"/>
              <a:cs typeface="Red Hat Display"/>
              <a:sym typeface="Red Hat Display"/>
            </a:endParaRPr>
          </a:p>
          <a:p>
            <a:pPr indent="-76200" lvl="0" marL="0" rtl="0" algn="l">
              <a:spcBef>
                <a:spcPts val="0"/>
              </a:spcBef>
              <a:spcAft>
                <a:spcPts val="0"/>
              </a:spcAft>
              <a:buClr>
                <a:schemeClr val="lt1"/>
              </a:buClr>
              <a:buSzPts val="1200"/>
              <a:buFont typeface="Red Hat Display"/>
              <a:buChar char="-"/>
            </a:pPr>
            <a:r>
              <a:rPr lang="en-GB" sz="1200">
                <a:solidFill>
                  <a:schemeClr val="lt1"/>
                </a:solidFill>
                <a:latin typeface="Red Hat Display"/>
                <a:ea typeface="Red Hat Display"/>
                <a:cs typeface="Red Hat Display"/>
                <a:sym typeface="Red Hat Display"/>
              </a:rPr>
              <a:t>Stakeholders</a:t>
            </a:r>
            <a:endParaRPr sz="1200">
              <a:solidFill>
                <a:schemeClr val="lt1"/>
              </a:solidFill>
              <a:latin typeface="Red Hat Display"/>
              <a:ea typeface="Red Hat Display"/>
              <a:cs typeface="Red Hat Display"/>
              <a:sym typeface="Red Hat Display"/>
            </a:endParaRPr>
          </a:p>
        </p:txBody>
      </p:sp>
      <p:sp>
        <p:nvSpPr>
          <p:cNvPr id="339" name="Google Shape;339;p28"/>
          <p:cNvSpPr txBox="1"/>
          <p:nvPr/>
        </p:nvSpPr>
        <p:spPr>
          <a:xfrm>
            <a:off x="360000" y="360000"/>
            <a:ext cx="2572500" cy="231000"/>
          </a:xfrm>
          <a:prstGeom prst="rect">
            <a:avLst/>
          </a:prstGeom>
          <a:noFill/>
          <a:ln>
            <a:noFill/>
          </a:ln>
        </p:spPr>
        <p:txBody>
          <a:bodyPr anchorCtr="0" anchor="b" bIns="34275" lIns="34275" spcFirstLastPara="1" rIns="34275" wrap="square" tIns="34275">
            <a:spAutoFit/>
          </a:bodyPr>
          <a:lstStyle/>
          <a:p>
            <a:pPr indent="0" lvl="0" marL="0" rtl="0" algn="l">
              <a:lnSpc>
                <a:spcPct val="75000"/>
              </a:lnSpc>
              <a:spcBef>
                <a:spcPts val="0"/>
              </a:spcBef>
              <a:spcAft>
                <a:spcPts val="0"/>
              </a:spcAft>
              <a:buClr>
                <a:schemeClr val="lt1"/>
              </a:buClr>
              <a:buSzPts val="1700"/>
              <a:buFont typeface="Roboto Medium"/>
              <a:buNone/>
            </a:pPr>
            <a:r>
              <a:rPr lang="en-GB">
                <a:solidFill>
                  <a:schemeClr val="lt1"/>
                </a:solidFill>
                <a:latin typeface="Red Hat Display"/>
                <a:ea typeface="Red Hat Display"/>
                <a:cs typeface="Red Hat Display"/>
                <a:sym typeface="Red Hat Display"/>
              </a:rPr>
              <a:t>Features</a:t>
            </a:r>
            <a:endParaRPr sz="1100">
              <a:solidFill>
                <a:schemeClr val="lt1"/>
              </a:solidFill>
              <a:latin typeface="Red Hat Display"/>
              <a:ea typeface="Red Hat Display"/>
              <a:cs typeface="Red Hat Display"/>
              <a:sym typeface="Red Hat Display"/>
            </a:endParaRPr>
          </a:p>
        </p:txBody>
      </p:sp>
      <p:sp>
        <p:nvSpPr>
          <p:cNvPr id="340" name="Google Shape;340;p28"/>
          <p:cNvSpPr/>
          <p:nvPr/>
        </p:nvSpPr>
        <p:spPr>
          <a:xfrm>
            <a:off x="3879763" y="1395723"/>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41" name="Google Shape;341;p28"/>
          <p:cNvSpPr/>
          <p:nvPr/>
        </p:nvSpPr>
        <p:spPr>
          <a:xfrm>
            <a:off x="3879763" y="1473380"/>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42" name="Google Shape;342;p28"/>
          <p:cNvSpPr/>
          <p:nvPr/>
        </p:nvSpPr>
        <p:spPr>
          <a:xfrm>
            <a:off x="3879763" y="1551036"/>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43" name="Google Shape;343;p28"/>
          <p:cNvSpPr/>
          <p:nvPr/>
        </p:nvSpPr>
        <p:spPr>
          <a:xfrm>
            <a:off x="3879763" y="1628692"/>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44" name="Google Shape;344;p28"/>
          <p:cNvSpPr/>
          <p:nvPr/>
        </p:nvSpPr>
        <p:spPr>
          <a:xfrm>
            <a:off x="3879763" y="1706348"/>
            <a:ext cx="1031400" cy="84000"/>
          </a:xfrm>
          <a:custGeom>
            <a:rect b="b" l="l" r="r" t="t"/>
            <a:pathLst>
              <a:path extrusionOk="0" h="120000" w="120000">
                <a:moveTo>
                  <a:pt x="4888" y="120000"/>
                </a:moveTo>
                <a:lnTo>
                  <a:pt x="115111" y="120000"/>
                </a:lnTo>
                <a:cubicBezTo>
                  <a:pt x="115683" y="120000"/>
                  <a:pt x="116433" y="120000"/>
                  <a:pt x="117116" y="118322"/>
                </a:cubicBezTo>
                <a:cubicBezTo>
                  <a:pt x="118483" y="114516"/>
                  <a:pt x="119555" y="101411"/>
                  <a:pt x="119861" y="84633"/>
                </a:cubicBezTo>
                <a:cubicBezTo>
                  <a:pt x="120000" y="76227"/>
                  <a:pt x="120000" y="67011"/>
                  <a:pt x="120000" y="60000"/>
                </a:cubicBezTo>
                <a:cubicBezTo>
                  <a:pt x="120000" y="52988"/>
                  <a:pt x="120000" y="43772"/>
                  <a:pt x="119861" y="35366"/>
                </a:cubicBezTo>
                <a:cubicBezTo>
                  <a:pt x="119555" y="18588"/>
                  <a:pt x="118483" y="5483"/>
                  <a:pt x="117116" y="1677"/>
                </a:cubicBezTo>
                <a:cubicBezTo>
                  <a:pt x="116433" y="0"/>
                  <a:pt x="115683" y="0"/>
                  <a:pt x="115111" y="0"/>
                </a:cubicBezTo>
                <a:lnTo>
                  <a:pt x="4888" y="0"/>
                </a:lnTo>
                <a:cubicBezTo>
                  <a:pt x="4316" y="0"/>
                  <a:pt x="3566" y="0"/>
                  <a:pt x="2883" y="1677"/>
                </a:cubicBezTo>
                <a:cubicBezTo>
                  <a:pt x="1516" y="5483"/>
                  <a:pt x="444" y="18588"/>
                  <a:pt x="138" y="35366"/>
                </a:cubicBezTo>
                <a:cubicBezTo>
                  <a:pt x="0" y="43772"/>
                  <a:pt x="0" y="52988"/>
                  <a:pt x="0" y="60000"/>
                </a:cubicBezTo>
                <a:cubicBezTo>
                  <a:pt x="0" y="67011"/>
                  <a:pt x="0" y="76227"/>
                  <a:pt x="138" y="84633"/>
                </a:cubicBezTo>
                <a:cubicBezTo>
                  <a:pt x="444" y="101411"/>
                  <a:pt x="1516" y="114516"/>
                  <a:pt x="2883" y="118322"/>
                </a:cubicBezTo>
                <a:cubicBezTo>
                  <a:pt x="3566" y="120000"/>
                  <a:pt x="4316" y="120000"/>
                  <a:pt x="4888"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45" name="Google Shape;345;p28"/>
          <p:cNvSpPr/>
          <p:nvPr/>
        </p:nvSpPr>
        <p:spPr>
          <a:xfrm>
            <a:off x="3879763" y="1807816"/>
            <a:ext cx="1031400" cy="84000"/>
          </a:xfrm>
          <a:custGeom>
            <a:rect b="b" l="l" r="r" t="t"/>
            <a:pathLst>
              <a:path extrusionOk="0" h="120000" w="120000">
                <a:moveTo>
                  <a:pt x="4888" y="120000"/>
                </a:moveTo>
                <a:lnTo>
                  <a:pt x="115111" y="120000"/>
                </a:lnTo>
                <a:cubicBezTo>
                  <a:pt x="115683" y="120000"/>
                  <a:pt x="116433" y="120000"/>
                  <a:pt x="117116" y="118322"/>
                </a:cubicBezTo>
                <a:cubicBezTo>
                  <a:pt x="118483" y="114516"/>
                  <a:pt x="119555" y="101411"/>
                  <a:pt x="119861" y="84633"/>
                </a:cubicBezTo>
                <a:cubicBezTo>
                  <a:pt x="120000" y="76227"/>
                  <a:pt x="120000" y="67011"/>
                  <a:pt x="120000" y="60000"/>
                </a:cubicBezTo>
                <a:cubicBezTo>
                  <a:pt x="120000" y="52988"/>
                  <a:pt x="120000" y="43772"/>
                  <a:pt x="119861" y="35366"/>
                </a:cubicBezTo>
                <a:cubicBezTo>
                  <a:pt x="119555" y="18588"/>
                  <a:pt x="118483" y="5483"/>
                  <a:pt x="117116" y="1677"/>
                </a:cubicBezTo>
                <a:cubicBezTo>
                  <a:pt x="116433" y="0"/>
                  <a:pt x="115683" y="0"/>
                  <a:pt x="115111" y="0"/>
                </a:cubicBezTo>
                <a:lnTo>
                  <a:pt x="4888" y="0"/>
                </a:lnTo>
                <a:cubicBezTo>
                  <a:pt x="4316" y="0"/>
                  <a:pt x="3566" y="0"/>
                  <a:pt x="2883" y="1677"/>
                </a:cubicBezTo>
                <a:cubicBezTo>
                  <a:pt x="1516" y="5483"/>
                  <a:pt x="444" y="18588"/>
                  <a:pt x="138" y="35366"/>
                </a:cubicBezTo>
                <a:cubicBezTo>
                  <a:pt x="0" y="43772"/>
                  <a:pt x="0" y="52988"/>
                  <a:pt x="0" y="60000"/>
                </a:cubicBezTo>
                <a:cubicBezTo>
                  <a:pt x="0" y="67011"/>
                  <a:pt x="0" y="76227"/>
                  <a:pt x="138" y="84633"/>
                </a:cubicBezTo>
                <a:cubicBezTo>
                  <a:pt x="444" y="101411"/>
                  <a:pt x="1516" y="114516"/>
                  <a:pt x="2883" y="118322"/>
                </a:cubicBezTo>
                <a:cubicBezTo>
                  <a:pt x="3566" y="120000"/>
                  <a:pt x="4316" y="120000"/>
                  <a:pt x="4888"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46" name="Google Shape;346;p28"/>
          <p:cNvSpPr/>
          <p:nvPr/>
        </p:nvSpPr>
        <p:spPr>
          <a:xfrm>
            <a:off x="3879763" y="1909285"/>
            <a:ext cx="1031400" cy="84000"/>
          </a:xfrm>
          <a:custGeom>
            <a:rect b="b" l="l" r="r" t="t"/>
            <a:pathLst>
              <a:path extrusionOk="0" h="120000" w="120000">
                <a:moveTo>
                  <a:pt x="4888" y="120000"/>
                </a:moveTo>
                <a:lnTo>
                  <a:pt x="115111" y="120000"/>
                </a:lnTo>
                <a:cubicBezTo>
                  <a:pt x="115683" y="120000"/>
                  <a:pt x="116433" y="120000"/>
                  <a:pt x="117116" y="118322"/>
                </a:cubicBezTo>
                <a:cubicBezTo>
                  <a:pt x="118483" y="114516"/>
                  <a:pt x="119555" y="101411"/>
                  <a:pt x="119861" y="84633"/>
                </a:cubicBezTo>
                <a:cubicBezTo>
                  <a:pt x="120000" y="76227"/>
                  <a:pt x="120000" y="67011"/>
                  <a:pt x="120000" y="60000"/>
                </a:cubicBezTo>
                <a:cubicBezTo>
                  <a:pt x="120000" y="52988"/>
                  <a:pt x="120000" y="43772"/>
                  <a:pt x="119861" y="35366"/>
                </a:cubicBezTo>
                <a:cubicBezTo>
                  <a:pt x="119555" y="18588"/>
                  <a:pt x="118483" y="5483"/>
                  <a:pt x="117116" y="1677"/>
                </a:cubicBezTo>
                <a:cubicBezTo>
                  <a:pt x="116433" y="0"/>
                  <a:pt x="115683" y="0"/>
                  <a:pt x="115111" y="0"/>
                </a:cubicBezTo>
                <a:lnTo>
                  <a:pt x="4888" y="0"/>
                </a:lnTo>
                <a:cubicBezTo>
                  <a:pt x="4316" y="0"/>
                  <a:pt x="3566" y="0"/>
                  <a:pt x="2883" y="1677"/>
                </a:cubicBezTo>
                <a:cubicBezTo>
                  <a:pt x="1516" y="5483"/>
                  <a:pt x="444" y="18588"/>
                  <a:pt x="138" y="35366"/>
                </a:cubicBezTo>
                <a:cubicBezTo>
                  <a:pt x="0" y="43772"/>
                  <a:pt x="0" y="52988"/>
                  <a:pt x="0" y="60000"/>
                </a:cubicBezTo>
                <a:cubicBezTo>
                  <a:pt x="0" y="67011"/>
                  <a:pt x="0" y="76227"/>
                  <a:pt x="138" y="84633"/>
                </a:cubicBezTo>
                <a:cubicBezTo>
                  <a:pt x="444" y="101411"/>
                  <a:pt x="1516" y="114516"/>
                  <a:pt x="2883" y="118322"/>
                </a:cubicBezTo>
                <a:cubicBezTo>
                  <a:pt x="3566" y="120000"/>
                  <a:pt x="4316" y="120000"/>
                  <a:pt x="4888"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47" name="Google Shape;347;p28"/>
          <p:cNvSpPr/>
          <p:nvPr/>
        </p:nvSpPr>
        <p:spPr>
          <a:xfrm>
            <a:off x="3879763" y="2010754"/>
            <a:ext cx="1031400" cy="84000"/>
          </a:xfrm>
          <a:custGeom>
            <a:rect b="b" l="l" r="r" t="t"/>
            <a:pathLst>
              <a:path extrusionOk="0" h="120000" w="120000">
                <a:moveTo>
                  <a:pt x="4888" y="120000"/>
                </a:moveTo>
                <a:lnTo>
                  <a:pt x="115111" y="120000"/>
                </a:lnTo>
                <a:cubicBezTo>
                  <a:pt x="115683" y="120000"/>
                  <a:pt x="116433" y="120000"/>
                  <a:pt x="117116" y="118322"/>
                </a:cubicBezTo>
                <a:cubicBezTo>
                  <a:pt x="118483" y="114516"/>
                  <a:pt x="119555" y="101411"/>
                  <a:pt x="119861" y="84633"/>
                </a:cubicBezTo>
                <a:cubicBezTo>
                  <a:pt x="120000" y="76227"/>
                  <a:pt x="120000" y="67011"/>
                  <a:pt x="120000" y="60000"/>
                </a:cubicBezTo>
                <a:cubicBezTo>
                  <a:pt x="120000" y="52988"/>
                  <a:pt x="120000" y="43772"/>
                  <a:pt x="119861" y="35366"/>
                </a:cubicBezTo>
                <a:cubicBezTo>
                  <a:pt x="119555" y="18588"/>
                  <a:pt x="118483" y="5483"/>
                  <a:pt x="117116" y="1677"/>
                </a:cubicBezTo>
                <a:cubicBezTo>
                  <a:pt x="116433" y="0"/>
                  <a:pt x="115683" y="0"/>
                  <a:pt x="115111" y="0"/>
                </a:cubicBezTo>
                <a:lnTo>
                  <a:pt x="4888" y="0"/>
                </a:lnTo>
                <a:cubicBezTo>
                  <a:pt x="4316" y="0"/>
                  <a:pt x="3566" y="0"/>
                  <a:pt x="2883" y="1677"/>
                </a:cubicBezTo>
                <a:cubicBezTo>
                  <a:pt x="1516" y="5483"/>
                  <a:pt x="444" y="18588"/>
                  <a:pt x="138" y="35366"/>
                </a:cubicBezTo>
                <a:cubicBezTo>
                  <a:pt x="0" y="43772"/>
                  <a:pt x="0" y="52988"/>
                  <a:pt x="0" y="60000"/>
                </a:cubicBezTo>
                <a:cubicBezTo>
                  <a:pt x="0" y="67011"/>
                  <a:pt x="0" y="76227"/>
                  <a:pt x="138" y="84633"/>
                </a:cubicBezTo>
                <a:cubicBezTo>
                  <a:pt x="444" y="101411"/>
                  <a:pt x="1516" y="114516"/>
                  <a:pt x="2883" y="118322"/>
                </a:cubicBezTo>
                <a:cubicBezTo>
                  <a:pt x="3566" y="120000"/>
                  <a:pt x="4316" y="120000"/>
                  <a:pt x="4888"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48" name="Google Shape;348;p28"/>
          <p:cNvSpPr/>
          <p:nvPr/>
        </p:nvSpPr>
        <p:spPr>
          <a:xfrm>
            <a:off x="3879763" y="2112222"/>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49" name="Google Shape;349;p28"/>
          <p:cNvSpPr/>
          <p:nvPr/>
        </p:nvSpPr>
        <p:spPr>
          <a:xfrm>
            <a:off x="3879763" y="2315160"/>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50" name="Google Shape;350;p28"/>
          <p:cNvSpPr/>
          <p:nvPr/>
        </p:nvSpPr>
        <p:spPr>
          <a:xfrm>
            <a:off x="3879763" y="2516921"/>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51" name="Google Shape;351;p28"/>
          <p:cNvSpPr/>
          <p:nvPr/>
        </p:nvSpPr>
        <p:spPr>
          <a:xfrm>
            <a:off x="3879763" y="2719858"/>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52" name="Google Shape;352;p28"/>
          <p:cNvSpPr/>
          <p:nvPr/>
        </p:nvSpPr>
        <p:spPr>
          <a:xfrm>
            <a:off x="3879763" y="2921620"/>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53" name="Google Shape;353;p28"/>
          <p:cNvSpPr/>
          <p:nvPr/>
        </p:nvSpPr>
        <p:spPr>
          <a:xfrm>
            <a:off x="3879763" y="3124558"/>
            <a:ext cx="1031400" cy="184200"/>
          </a:xfrm>
          <a:custGeom>
            <a:rect b="b" l="l" r="r" t="t"/>
            <a:pathLst>
              <a:path extrusionOk="0" h="120000" w="120000">
                <a:moveTo>
                  <a:pt x="5822" y="120000"/>
                </a:moveTo>
                <a:lnTo>
                  <a:pt x="114177" y="120000"/>
                </a:lnTo>
                <a:cubicBezTo>
                  <a:pt x="115850" y="120000"/>
                  <a:pt x="116694" y="120000"/>
                  <a:pt x="117594" y="118405"/>
                </a:cubicBezTo>
                <a:cubicBezTo>
                  <a:pt x="118577" y="116400"/>
                  <a:pt x="119355" y="112055"/>
                  <a:pt x="119716" y="106544"/>
                </a:cubicBezTo>
                <a:cubicBezTo>
                  <a:pt x="120000" y="101505"/>
                  <a:pt x="120000" y="96766"/>
                  <a:pt x="120000" y="87283"/>
                </a:cubicBezTo>
                <a:lnTo>
                  <a:pt x="120000" y="32572"/>
                </a:lnTo>
                <a:cubicBezTo>
                  <a:pt x="120000" y="23233"/>
                  <a:pt x="120000" y="18494"/>
                  <a:pt x="119716" y="13455"/>
                </a:cubicBezTo>
                <a:cubicBezTo>
                  <a:pt x="119355" y="7944"/>
                  <a:pt x="118577" y="3600"/>
                  <a:pt x="117594" y="1594"/>
                </a:cubicBezTo>
                <a:cubicBezTo>
                  <a:pt x="116694" y="0"/>
                  <a:pt x="115850" y="0"/>
                  <a:pt x="114155" y="0"/>
                </a:cubicBezTo>
                <a:lnTo>
                  <a:pt x="5822" y="0"/>
                </a:lnTo>
                <a:cubicBezTo>
                  <a:pt x="4150" y="0"/>
                  <a:pt x="3305" y="0"/>
                  <a:pt x="2405" y="1594"/>
                </a:cubicBezTo>
                <a:cubicBezTo>
                  <a:pt x="1422" y="3600"/>
                  <a:pt x="644" y="7944"/>
                  <a:pt x="283" y="13455"/>
                </a:cubicBezTo>
                <a:cubicBezTo>
                  <a:pt x="0" y="18494"/>
                  <a:pt x="0" y="23233"/>
                  <a:pt x="0" y="32716"/>
                </a:cubicBezTo>
                <a:lnTo>
                  <a:pt x="0" y="87427"/>
                </a:lnTo>
                <a:cubicBezTo>
                  <a:pt x="0" y="96766"/>
                  <a:pt x="0" y="101505"/>
                  <a:pt x="283" y="106544"/>
                </a:cubicBezTo>
                <a:cubicBezTo>
                  <a:pt x="644" y="112055"/>
                  <a:pt x="1422" y="116400"/>
                  <a:pt x="2405" y="118405"/>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54" name="Google Shape;354;p28"/>
          <p:cNvSpPr/>
          <p:nvPr/>
        </p:nvSpPr>
        <p:spPr>
          <a:xfrm>
            <a:off x="3879763" y="3326319"/>
            <a:ext cx="1031400" cy="438000"/>
          </a:xfrm>
          <a:custGeom>
            <a:rect b="b" l="l" r="r" t="t"/>
            <a:pathLst>
              <a:path extrusionOk="0" h="120000" w="120000">
                <a:moveTo>
                  <a:pt x="5822" y="120000"/>
                </a:moveTo>
                <a:lnTo>
                  <a:pt x="114177" y="120000"/>
                </a:lnTo>
                <a:cubicBezTo>
                  <a:pt x="115850" y="120000"/>
                  <a:pt x="116694" y="120000"/>
                  <a:pt x="117594" y="119327"/>
                </a:cubicBezTo>
                <a:cubicBezTo>
                  <a:pt x="118577" y="118483"/>
                  <a:pt x="119355" y="116655"/>
                  <a:pt x="119716" y="114338"/>
                </a:cubicBezTo>
                <a:cubicBezTo>
                  <a:pt x="120000" y="112216"/>
                  <a:pt x="120000" y="110222"/>
                  <a:pt x="120000" y="106227"/>
                </a:cubicBezTo>
                <a:lnTo>
                  <a:pt x="120000" y="13711"/>
                </a:lnTo>
                <a:cubicBezTo>
                  <a:pt x="120000" y="9777"/>
                  <a:pt x="120000" y="7783"/>
                  <a:pt x="119716" y="5661"/>
                </a:cubicBezTo>
                <a:cubicBezTo>
                  <a:pt x="119355" y="3344"/>
                  <a:pt x="118577" y="1516"/>
                  <a:pt x="117594" y="672"/>
                </a:cubicBezTo>
                <a:cubicBezTo>
                  <a:pt x="116694" y="0"/>
                  <a:pt x="115850" y="0"/>
                  <a:pt x="114155" y="0"/>
                </a:cubicBezTo>
                <a:lnTo>
                  <a:pt x="5822" y="0"/>
                </a:lnTo>
                <a:cubicBezTo>
                  <a:pt x="4150" y="0"/>
                  <a:pt x="3305" y="0"/>
                  <a:pt x="2405" y="672"/>
                </a:cubicBezTo>
                <a:cubicBezTo>
                  <a:pt x="1422" y="1516"/>
                  <a:pt x="644" y="3344"/>
                  <a:pt x="283" y="5661"/>
                </a:cubicBezTo>
                <a:cubicBezTo>
                  <a:pt x="0" y="7783"/>
                  <a:pt x="0" y="9777"/>
                  <a:pt x="0" y="13772"/>
                </a:cubicBezTo>
                <a:lnTo>
                  <a:pt x="0" y="106288"/>
                </a:lnTo>
                <a:cubicBezTo>
                  <a:pt x="0" y="110222"/>
                  <a:pt x="0" y="112216"/>
                  <a:pt x="283" y="114338"/>
                </a:cubicBezTo>
                <a:cubicBezTo>
                  <a:pt x="644" y="116655"/>
                  <a:pt x="1422" y="118483"/>
                  <a:pt x="2405" y="119327"/>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55" name="Google Shape;355;p28"/>
          <p:cNvSpPr/>
          <p:nvPr/>
        </p:nvSpPr>
        <p:spPr>
          <a:xfrm>
            <a:off x="3879763" y="3782852"/>
            <a:ext cx="1031400" cy="438000"/>
          </a:xfrm>
          <a:custGeom>
            <a:rect b="b" l="l" r="r" t="t"/>
            <a:pathLst>
              <a:path extrusionOk="0" h="120000" w="120000">
                <a:moveTo>
                  <a:pt x="5822" y="120000"/>
                </a:moveTo>
                <a:lnTo>
                  <a:pt x="114177" y="120000"/>
                </a:lnTo>
                <a:cubicBezTo>
                  <a:pt x="115850" y="120000"/>
                  <a:pt x="116694" y="120000"/>
                  <a:pt x="117594" y="119327"/>
                </a:cubicBezTo>
                <a:cubicBezTo>
                  <a:pt x="118577" y="118483"/>
                  <a:pt x="119355" y="116655"/>
                  <a:pt x="119716" y="114338"/>
                </a:cubicBezTo>
                <a:cubicBezTo>
                  <a:pt x="120000" y="112216"/>
                  <a:pt x="120000" y="110222"/>
                  <a:pt x="120000" y="106227"/>
                </a:cubicBezTo>
                <a:lnTo>
                  <a:pt x="120000" y="13711"/>
                </a:lnTo>
                <a:cubicBezTo>
                  <a:pt x="120000" y="9777"/>
                  <a:pt x="120000" y="7783"/>
                  <a:pt x="119716" y="5661"/>
                </a:cubicBezTo>
                <a:cubicBezTo>
                  <a:pt x="119355" y="3344"/>
                  <a:pt x="118577" y="1516"/>
                  <a:pt x="117594" y="672"/>
                </a:cubicBezTo>
                <a:cubicBezTo>
                  <a:pt x="116694" y="0"/>
                  <a:pt x="115850" y="0"/>
                  <a:pt x="114155" y="0"/>
                </a:cubicBezTo>
                <a:lnTo>
                  <a:pt x="5822" y="0"/>
                </a:lnTo>
                <a:cubicBezTo>
                  <a:pt x="4150" y="0"/>
                  <a:pt x="3305" y="0"/>
                  <a:pt x="2405" y="672"/>
                </a:cubicBezTo>
                <a:cubicBezTo>
                  <a:pt x="1422" y="1516"/>
                  <a:pt x="644" y="3344"/>
                  <a:pt x="283" y="5661"/>
                </a:cubicBezTo>
                <a:cubicBezTo>
                  <a:pt x="0" y="7783"/>
                  <a:pt x="0" y="9777"/>
                  <a:pt x="0" y="13772"/>
                </a:cubicBezTo>
                <a:lnTo>
                  <a:pt x="0" y="106288"/>
                </a:lnTo>
                <a:cubicBezTo>
                  <a:pt x="0" y="110222"/>
                  <a:pt x="0" y="112216"/>
                  <a:pt x="283" y="114338"/>
                </a:cubicBezTo>
                <a:cubicBezTo>
                  <a:pt x="644" y="116655"/>
                  <a:pt x="1422" y="118483"/>
                  <a:pt x="2405" y="119327"/>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56" name="Google Shape;356;p28"/>
          <p:cNvSpPr/>
          <p:nvPr/>
        </p:nvSpPr>
        <p:spPr>
          <a:xfrm>
            <a:off x="3879775" y="4249725"/>
            <a:ext cx="1031400" cy="553800"/>
          </a:xfrm>
          <a:custGeom>
            <a:rect b="b" l="l" r="r" t="t"/>
            <a:pathLst>
              <a:path extrusionOk="0" h="120000" w="120000">
                <a:moveTo>
                  <a:pt x="5822" y="120000"/>
                </a:moveTo>
                <a:lnTo>
                  <a:pt x="114177" y="120000"/>
                </a:lnTo>
                <a:cubicBezTo>
                  <a:pt x="115850" y="120000"/>
                  <a:pt x="116694" y="120000"/>
                  <a:pt x="117594" y="119672"/>
                </a:cubicBezTo>
                <a:cubicBezTo>
                  <a:pt x="118577" y="119266"/>
                  <a:pt x="119355" y="118377"/>
                  <a:pt x="119716" y="117255"/>
                </a:cubicBezTo>
                <a:cubicBezTo>
                  <a:pt x="120000" y="116227"/>
                  <a:pt x="120000" y="115261"/>
                  <a:pt x="120000" y="113322"/>
                </a:cubicBezTo>
                <a:lnTo>
                  <a:pt x="120000" y="6644"/>
                </a:lnTo>
                <a:cubicBezTo>
                  <a:pt x="120000" y="4738"/>
                  <a:pt x="120000" y="3772"/>
                  <a:pt x="119716" y="2744"/>
                </a:cubicBezTo>
                <a:cubicBezTo>
                  <a:pt x="119355" y="1622"/>
                  <a:pt x="118577" y="733"/>
                  <a:pt x="117594" y="327"/>
                </a:cubicBezTo>
                <a:cubicBezTo>
                  <a:pt x="116694" y="0"/>
                  <a:pt x="115850" y="0"/>
                  <a:pt x="114155" y="0"/>
                </a:cubicBezTo>
                <a:lnTo>
                  <a:pt x="5822" y="0"/>
                </a:lnTo>
                <a:cubicBezTo>
                  <a:pt x="4150" y="0"/>
                  <a:pt x="3305" y="0"/>
                  <a:pt x="2405" y="327"/>
                </a:cubicBezTo>
                <a:cubicBezTo>
                  <a:pt x="1422" y="733"/>
                  <a:pt x="644" y="1622"/>
                  <a:pt x="283" y="2744"/>
                </a:cubicBezTo>
                <a:cubicBezTo>
                  <a:pt x="0" y="3772"/>
                  <a:pt x="0" y="4738"/>
                  <a:pt x="0" y="6677"/>
                </a:cubicBezTo>
                <a:lnTo>
                  <a:pt x="0" y="113355"/>
                </a:lnTo>
                <a:cubicBezTo>
                  <a:pt x="0" y="115261"/>
                  <a:pt x="0" y="116227"/>
                  <a:pt x="283" y="117255"/>
                </a:cubicBezTo>
                <a:cubicBezTo>
                  <a:pt x="644" y="118377"/>
                  <a:pt x="1422" y="119266"/>
                  <a:pt x="2405" y="119672"/>
                </a:cubicBezTo>
                <a:cubicBezTo>
                  <a:pt x="3305" y="120000"/>
                  <a:pt x="4150" y="120000"/>
                  <a:pt x="5844"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57" name="Google Shape;357;p28"/>
          <p:cNvSpPr txBox="1"/>
          <p:nvPr/>
        </p:nvSpPr>
        <p:spPr>
          <a:xfrm>
            <a:off x="3119201" y="1333784"/>
            <a:ext cx="428700" cy="184200"/>
          </a:xfrm>
          <a:prstGeom prst="rect">
            <a:avLst/>
          </a:prstGeom>
          <a:noFill/>
          <a:ln>
            <a:noFill/>
          </a:ln>
        </p:spPr>
        <p:txBody>
          <a:bodyPr anchorCtr="0" anchor="t" bIns="19050" lIns="19050" spcFirstLastPara="1" rIns="19050" wrap="square" tIns="19050">
            <a:noAutofit/>
          </a:bodyPr>
          <a:lstStyle/>
          <a:p>
            <a:pPr indent="0" lvl="0" marL="0" marR="0" rtl="0" algn="l">
              <a:lnSpc>
                <a:spcPct val="100000"/>
              </a:lnSpc>
              <a:spcBef>
                <a:spcPts val="0"/>
              </a:spcBef>
              <a:spcAft>
                <a:spcPts val="0"/>
              </a:spcAft>
              <a:buClr>
                <a:srgbClr val="014489"/>
              </a:buClr>
              <a:buSzPts val="800"/>
              <a:buFont typeface="Istok Web"/>
              <a:buNone/>
            </a:pPr>
            <a:r>
              <a:rPr b="1" lang="en-GB" sz="800">
                <a:solidFill>
                  <a:schemeClr val="lt1"/>
                </a:solidFill>
                <a:latin typeface="Proxima Nova"/>
                <a:ea typeface="Proxima Nova"/>
                <a:cs typeface="Proxima Nova"/>
                <a:sym typeface="Proxima Nova"/>
              </a:rPr>
              <a:t>Simple</a:t>
            </a:r>
            <a:endParaRPr b="1" i="0" sz="800" u="none" cap="none" strike="noStrike">
              <a:solidFill>
                <a:schemeClr val="lt1"/>
              </a:solidFill>
              <a:latin typeface="Proxima Nova"/>
              <a:ea typeface="Proxima Nova"/>
              <a:cs typeface="Proxima Nova"/>
              <a:sym typeface="Proxima Nova"/>
            </a:endParaRPr>
          </a:p>
        </p:txBody>
      </p:sp>
      <p:sp>
        <p:nvSpPr>
          <p:cNvPr id="358" name="Google Shape;358;p28"/>
          <p:cNvSpPr txBox="1"/>
          <p:nvPr/>
        </p:nvSpPr>
        <p:spPr>
          <a:xfrm rot="5398913">
            <a:off x="2761712" y="3013975"/>
            <a:ext cx="948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000">
                <a:solidFill>
                  <a:schemeClr val="lt1"/>
                </a:solidFill>
                <a:latin typeface="Red Hat Display"/>
                <a:ea typeface="Red Hat Display"/>
                <a:cs typeface="Red Hat Display"/>
                <a:sym typeface="Red Hat Display"/>
              </a:rPr>
              <a:t>Feature depth</a:t>
            </a:r>
            <a:endParaRPr sz="1000">
              <a:solidFill>
                <a:schemeClr val="lt1"/>
              </a:solidFill>
              <a:latin typeface="Red Hat Display"/>
              <a:ea typeface="Red Hat Display"/>
              <a:cs typeface="Red Hat Display"/>
              <a:sym typeface="Red Hat Display"/>
            </a:endParaRPr>
          </a:p>
        </p:txBody>
      </p:sp>
      <p:sp>
        <p:nvSpPr>
          <p:cNvPr id="359" name="Google Shape;359;p28"/>
          <p:cNvSpPr/>
          <p:nvPr/>
        </p:nvSpPr>
        <p:spPr>
          <a:xfrm rot="-5400000">
            <a:off x="5878224" y="-900516"/>
            <a:ext cx="202800" cy="4199700"/>
          </a:xfrm>
          <a:prstGeom prst="rightBrace">
            <a:avLst>
              <a:gd fmla="val 50000" name="adj1"/>
              <a:gd fmla="val 50000" name="adj2"/>
            </a:avLst>
          </a:prstGeom>
          <a:noFill/>
          <a:ln cap="flat" cmpd="sng" w="9525">
            <a:solidFill>
              <a:schemeClr val="accent3"/>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60" name="Google Shape;360;p28"/>
          <p:cNvSpPr/>
          <p:nvPr/>
        </p:nvSpPr>
        <p:spPr>
          <a:xfrm rot="10800000">
            <a:off x="3547900" y="1373475"/>
            <a:ext cx="202800" cy="3438300"/>
          </a:xfrm>
          <a:prstGeom prst="rightBrace">
            <a:avLst>
              <a:gd fmla="val 50000" name="adj1"/>
              <a:gd fmla="val 50000" name="adj2"/>
            </a:avLst>
          </a:prstGeom>
          <a:noFill/>
          <a:ln cap="flat" cmpd="sng" w="9525">
            <a:solidFill>
              <a:schemeClr val="accent3"/>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ed Hat Display"/>
              <a:ea typeface="Red Hat Display"/>
              <a:cs typeface="Red Hat Display"/>
              <a:sym typeface="Red Hat Display"/>
            </a:endParaRPr>
          </a:p>
        </p:txBody>
      </p:sp>
      <p:sp>
        <p:nvSpPr>
          <p:cNvPr id="361" name="Google Shape;361;p28"/>
          <p:cNvSpPr/>
          <p:nvPr/>
        </p:nvSpPr>
        <p:spPr>
          <a:xfrm>
            <a:off x="4942413" y="1395723"/>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62" name="Google Shape;362;p28"/>
          <p:cNvSpPr/>
          <p:nvPr/>
        </p:nvSpPr>
        <p:spPr>
          <a:xfrm>
            <a:off x="6005063" y="1395723"/>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63" name="Google Shape;363;p28"/>
          <p:cNvSpPr/>
          <p:nvPr/>
        </p:nvSpPr>
        <p:spPr>
          <a:xfrm>
            <a:off x="7067713" y="1395723"/>
            <a:ext cx="1031400" cy="60300"/>
          </a:xfrm>
          <a:custGeom>
            <a:rect b="b" l="l" r="r" t="t"/>
            <a:pathLst>
              <a:path extrusionOk="0" h="120000" w="120000">
                <a:moveTo>
                  <a:pt x="3500" y="120000"/>
                </a:moveTo>
                <a:lnTo>
                  <a:pt x="116500" y="120000"/>
                </a:lnTo>
                <a:cubicBezTo>
                  <a:pt x="116500" y="120000"/>
                  <a:pt x="116500" y="120000"/>
                  <a:pt x="116500" y="120000"/>
                </a:cubicBezTo>
                <a:cubicBezTo>
                  <a:pt x="118433" y="120000"/>
                  <a:pt x="120000" y="93138"/>
                  <a:pt x="120000" y="60000"/>
                </a:cubicBezTo>
                <a:cubicBezTo>
                  <a:pt x="120000" y="60000"/>
                  <a:pt x="120000" y="60000"/>
                  <a:pt x="120000" y="60000"/>
                </a:cubicBezTo>
                <a:cubicBezTo>
                  <a:pt x="120000" y="60000"/>
                  <a:pt x="120000" y="60000"/>
                  <a:pt x="120000" y="60000"/>
                </a:cubicBezTo>
                <a:cubicBezTo>
                  <a:pt x="120000" y="26861"/>
                  <a:pt x="118433" y="0"/>
                  <a:pt x="116500" y="0"/>
                </a:cubicBezTo>
                <a:cubicBezTo>
                  <a:pt x="116500" y="0"/>
                  <a:pt x="116500" y="0"/>
                  <a:pt x="116500" y="0"/>
                </a:cubicBezTo>
                <a:lnTo>
                  <a:pt x="3500" y="0"/>
                </a:lnTo>
                <a:cubicBezTo>
                  <a:pt x="3500" y="0"/>
                  <a:pt x="3500" y="0"/>
                  <a:pt x="3500" y="0"/>
                </a:cubicBezTo>
                <a:cubicBezTo>
                  <a:pt x="1566" y="0"/>
                  <a:pt x="0" y="26861"/>
                  <a:pt x="0" y="60000"/>
                </a:cubicBezTo>
                <a:cubicBezTo>
                  <a:pt x="0" y="60000"/>
                  <a:pt x="0" y="60000"/>
                  <a:pt x="0" y="60000"/>
                </a:cubicBezTo>
                <a:cubicBezTo>
                  <a:pt x="0" y="60000"/>
                  <a:pt x="0" y="60000"/>
                  <a:pt x="0" y="60000"/>
                </a:cubicBezTo>
                <a:cubicBezTo>
                  <a:pt x="0" y="93138"/>
                  <a:pt x="1566" y="120000"/>
                  <a:pt x="3500" y="120000"/>
                </a:cubicBezTo>
                <a:cubicBezTo>
                  <a:pt x="3500" y="120000"/>
                  <a:pt x="3500" y="120000"/>
                  <a:pt x="3500" y="120000"/>
                </a:cubicBezTo>
                <a:close/>
              </a:path>
            </a:pathLst>
          </a:cu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800"/>
              <a:buFont typeface="Lato"/>
              <a:buNone/>
            </a:pPr>
            <a:r>
              <a:t/>
            </a:r>
            <a:endParaRPr b="1" i="0" sz="800" u="none" cap="none" strike="noStrike">
              <a:solidFill>
                <a:srgbClr val="FFFFFF"/>
              </a:solidFill>
              <a:latin typeface="Lato"/>
              <a:ea typeface="Lato"/>
              <a:cs typeface="Lato"/>
              <a:sym typeface="Lato"/>
            </a:endParaRPr>
          </a:p>
        </p:txBody>
      </p:sp>
      <p:sp>
        <p:nvSpPr>
          <p:cNvPr id="364" name="Google Shape;364;p28"/>
          <p:cNvSpPr txBox="1"/>
          <p:nvPr/>
        </p:nvSpPr>
        <p:spPr>
          <a:xfrm>
            <a:off x="3053750" y="4763334"/>
            <a:ext cx="521700" cy="184200"/>
          </a:xfrm>
          <a:prstGeom prst="rect">
            <a:avLst/>
          </a:prstGeom>
          <a:noFill/>
          <a:ln>
            <a:noFill/>
          </a:ln>
        </p:spPr>
        <p:txBody>
          <a:bodyPr anchorCtr="0" anchor="t" bIns="19050" lIns="19050" spcFirstLastPara="1" rIns="19050" wrap="square" tIns="19050">
            <a:noAutofit/>
          </a:bodyPr>
          <a:lstStyle/>
          <a:p>
            <a:pPr indent="0" lvl="0" marL="0" marR="0" rtl="0" algn="l">
              <a:lnSpc>
                <a:spcPct val="100000"/>
              </a:lnSpc>
              <a:spcBef>
                <a:spcPts val="0"/>
              </a:spcBef>
              <a:spcAft>
                <a:spcPts val="0"/>
              </a:spcAft>
              <a:buClr>
                <a:srgbClr val="014489"/>
              </a:buClr>
              <a:buSzPts val="800"/>
              <a:buFont typeface="Istok Web"/>
              <a:buNone/>
            </a:pPr>
            <a:r>
              <a:rPr b="1" lang="en-GB" sz="800">
                <a:solidFill>
                  <a:schemeClr val="lt1"/>
                </a:solidFill>
                <a:latin typeface="Proxima Nova"/>
                <a:ea typeface="Proxima Nova"/>
                <a:cs typeface="Proxima Nova"/>
                <a:sym typeface="Proxima Nova"/>
              </a:rPr>
              <a:t>Complex</a:t>
            </a:r>
            <a:endParaRPr b="1" i="0" sz="800" u="none" cap="none" strike="noStrike">
              <a:solidFill>
                <a:schemeClr val="lt1"/>
              </a:solidFill>
              <a:latin typeface="Proxima Nova"/>
              <a:ea typeface="Proxima Nova"/>
              <a:cs typeface="Proxima Nova"/>
              <a:sym typeface="Proxima Nova"/>
            </a:endParaRPr>
          </a:p>
        </p:txBody>
      </p:sp>
      <p:sp>
        <p:nvSpPr>
          <p:cNvPr id="365" name="Google Shape;365;p28"/>
          <p:cNvSpPr txBox="1"/>
          <p:nvPr/>
        </p:nvSpPr>
        <p:spPr>
          <a:xfrm rot="-1087">
            <a:off x="5467587" y="720150"/>
            <a:ext cx="948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000">
                <a:solidFill>
                  <a:schemeClr val="lt1"/>
                </a:solidFill>
                <a:latin typeface="Red Hat Display"/>
                <a:ea typeface="Red Hat Display"/>
                <a:cs typeface="Red Hat Display"/>
                <a:sym typeface="Red Hat Display"/>
              </a:rPr>
              <a:t>Feature width</a:t>
            </a:r>
            <a:endParaRPr sz="1000">
              <a:solidFill>
                <a:schemeClr val="lt1"/>
              </a:solidFill>
              <a:latin typeface="Red Hat Display"/>
              <a:ea typeface="Red Hat Display"/>
              <a:cs typeface="Red Hat Display"/>
              <a:sym typeface="Red Hat Display"/>
            </a:endParaRPr>
          </a:p>
        </p:txBody>
      </p:sp>
      <p:sp>
        <p:nvSpPr>
          <p:cNvPr id="366" name="Google Shape;366;p28"/>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icing - EN">
  <p:cSld name="CUSTOM_10_1_1_3_1_1">
    <p:bg>
      <p:bgPr>
        <a:solidFill>
          <a:schemeClr val="dk1"/>
        </a:solidFill>
      </p:bgPr>
    </p:bg>
    <p:spTree>
      <p:nvGrpSpPr>
        <p:cNvPr id="367" name="Shape 367"/>
        <p:cNvGrpSpPr/>
        <p:nvPr/>
      </p:nvGrpSpPr>
      <p:grpSpPr>
        <a:xfrm>
          <a:off x="0" y="0"/>
          <a:ext cx="0" cy="0"/>
          <a:chOff x="0" y="0"/>
          <a:chExt cx="0" cy="0"/>
        </a:xfrm>
      </p:grpSpPr>
      <p:sp>
        <p:nvSpPr>
          <p:cNvPr id="368" name="Google Shape;368;p29"/>
          <p:cNvSpPr txBox="1"/>
          <p:nvPr/>
        </p:nvSpPr>
        <p:spPr>
          <a:xfrm>
            <a:off x="360000" y="718350"/>
            <a:ext cx="2427300" cy="1608600"/>
          </a:xfrm>
          <a:prstGeom prst="rect">
            <a:avLst/>
          </a:prstGeom>
          <a:noFill/>
          <a:ln>
            <a:noFill/>
          </a:ln>
        </p:spPr>
        <p:txBody>
          <a:bodyPr anchorCtr="0" anchor="t" bIns="34275" lIns="34275" spcFirstLastPara="1" rIns="34275" wrap="square" tIns="34275">
            <a:spAutoFit/>
          </a:bodyPr>
          <a:lstStyle/>
          <a:p>
            <a:pPr indent="0" lvl="0" marL="0" marR="0" rtl="0" algn="l">
              <a:lnSpc>
                <a:spcPct val="100000"/>
              </a:lnSpc>
              <a:spcBef>
                <a:spcPts val="0"/>
              </a:spcBef>
              <a:spcAft>
                <a:spcPts val="0"/>
              </a:spcAft>
              <a:buNone/>
            </a:pPr>
            <a:r>
              <a:rPr lang="en-GB" sz="1000">
                <a:solidFill>
                  <a:schemeClr val="lt1"/>
                </a:solidFill>
                <a:latin typeface="Red Hat Display"/>
                <a:ea typeface="Red Hat Display"/>
                <a:cs typeface="Red Hat Display"/>
                <a:sym typeface="Red Hat Display"/>
              </a:rPr>
              <a:t>Pricing is on the following hourly rates:</a:t>
            </a:r>
            <a:endParaRPr sz="1000">
              <a:solidFill>
                <a:schemeClr val="lt1"/>
              </a:solidFill>
              <a:latin typeface="Red Hat Display"/>
              <a:ea typeface="Red Hat Display"/>
              <a:cs typeface="Red Hat Display"/>
              <a:sym typeface="Red Hat Display"/>
            </a:endParaRPr>
          </a:p>
          <a:p>
            <a:pPr indent="0" lvl="0" marL="0" marR="0" rtl="0" algn="l">
              <a:lnSpc>
                <a:spcPct val="100000"/>
              </a:lnSpc>
              <a:spcBef>
                <a:spcPts val="0"/>
              </a:spcBef>
              <a:spcAft>
                <a:spcPts val="0"/>
              </a:spcAft>
              <a:buNone/>
            </a:pPr>
            <a:r>
              <a:t/>
            </a:r>
            <a:endParaRPr sz="1000">
              <a:solidFill>
                <a:schemeClr val="lt1"/>
              </a:solidFill>
              <a:latin typeface="Red Hat Display"/>
              <a:ea typeface="Red Hat Display"/>
              <a:cs typeface="Red Hat Display"/>
              <a:sym typeface="Red Hat Display"/>
            </a:endParaRPr>
          </a:p>
          <a:p>
            <a:pPr indent="-292100" lvl="0" marL="457200" marR="0" rtl="0" algn="l">
              <a:lnSpc>
                <a:spcPct val="100000"/>
              </a:lnSpc>
              <a:spcBef>
                <a:spcPts val="0"/>
              </a:spcBef>
              <a:spcAft>
                <a:spcPts val="0"/>
              </a:spcAft>
              <a:buClr>
                <a:schemeClr val="lt1"/>
              </a:buClr>
              <a:buSzPts val="1000"/>
              <a:buFont typeface="Red Hat Display"/>
              <a:buChar char="-"/>
            </a:pPr>
            <a:r>
              <a:rPr lang="en-GB" sz="1000">
                <a:solidFill>
                  <a:schemeClr val="lt1"/>
                </a:solidFill>
                <a:latin typeface="Red Hat Display"/>
                <a:ea typeface="Red Hat Display"/>
                <a:cs typeface="Red Hat Display"/>
                <a:sym typeface="Red Hat Display"/>
              </a:rPr>
              <a:t>Strategist/ consultant	€ 150</a:t>
            </a:r>
            <a:endParaRPr sz="1000">
              <a:solidFill>
                <a:schemeClr val="lt1"/>
              </a:solidFill>
              <a:latin typeface="Red Hat Display"/>
              <a:ea typeface="Red Hat Display"/>
              <a:cs typeface="Red Hat Display"/>
              <a:sym typeface="Red Hat Display"/>
            </a:endParaRPr>
          </a:p>
          <a:p>
            <a:pPr indent="-292100" lvl="0" marL="457200" marR="0" rtl="0" algn="l">
              <a:lnSpc>
                <a:spcPct val="100000"/>
              </a:lnSpc>
              <a:spcBef>
                <a:spcPts val="0"/>
              </a:spcBef>
              <a:spcAft>
                <a:spcPts val="0"/>
              </a:spcAft>
              <a:buClr>
                <a:schemeClr val="lt1"/>
              </a:buClr>
              <a:buSzPts val="1000"/>
              <a:buFont typeface="Red Hat Display"/>
              <a:buChar char="-"/>
            </a:pPr>
            <a:r>
              <a:rPr lang="en-GB" sz="1000">
                <a:solidFill>
                  <a:schemeClr val="lt1"/>
                </a:solidFill>
                <a:latin typeface="Red Hat Display"/>
                <a:ea typeface="Red Hat Display"/>
                <a:cs typeface="Red Hat Display"/>
                <a:sym typeface="Red Hat Display"/>
              </a:rPr>
              <a:t>Lead Developer		€ 135</a:t>
            </a:r>
            <a:endParaRPr sz="1000">
              <a:solidFill>
                <a:schemeClr val="lt1"/>
              </a:solidFill>
              <a:latin typeface="Red Hat Display"/>
              <a:ea typeface="Red Hat Display"/>
              <a:cs typeface="Red Hat Display"/>
              <a:sym typeface="Red Hat Display"/>
            </a:endParaRPr>
          </a:p>
          <a:p>
            <a:pPr indent="-292100" lvl="0" marL="457200" marR="0" rtl="0" algn="l">
              <a:lnSpc>
                <a:spcPct val="100000"/>
              </a:lnSpc>
              <a:spcBef>
                <a:spcPts val="0"/>
              </a:spcBef>
              <a:spcAft>
                <a:spcPts val="0"/>
              </a:spcAft>
              <a:buClr>
                <a:schemeClr val="lt1"/>
              </a:buClr>
              <a:buSzPts val="1000"/>
              <a:buFont typeface="Red Hat Display"/>
              <a:buChar char="-"/>
            </a:pPr>
            <a:r>
              <a:rPr lang="en-GB" sz="1000">
                <a:solidFill>
                  <a:schemeClr val="lt1"/>
                </a:solidFill>
                <a:latin typeface="Red Hat Display"/>
                <a:ea typeface="Red Hat Display"/>
                <a:cs typeface="Red Hat Display"/>
                <a:sym typeface="Red Hat Display"/>
              </a:rPr>
              <a:t>Developer		€ 120</a:t>
            </a:r>
            <a:endParaRPr sz="1000">
              <a:solidFill>
                <a:schemeClr val="lt1"/>
              </a:solidFill>
              <a:latin typeface="Red Hat Display"/>
              <a:ea typeface="Red Hat Display"/>
              <a:cs typeface="Red Hat Display"/>
              <a:sym typeface="Red Hat Display"/>
            </a:endParaRPr>
          </a:p>
          <a:p>
            <a:pPr indent="-292100" lvl="0" marL="457200" marR="0" rtl="0" algn="l">
              <a:lnSpc>
                <a:spcPct val="100000"/>
              </a:lnSpc>
              <a:spcBef>
                <a:spcPts val="0"/>
              </a:spcBef>
              <a:spcAft>
                <a:spcPts val="0"/>
              </a:spcAft>
              <a:buClr>
                <a:schemeClr val="lt1"/>
              </a:buClr>
              <a:buSzPts val="1000"/>
              <a:buFont typeface="Red Hat Display"/>
              <a:buChar char="-"/>
            </a:pPr>
            <a:r>
              <a:rPr lang="en-GB" sz="1000">
                <a:solidFill>
                  <a:schemeClr val="lt1"/>
                </a:solidFill>
                <a:latin typeface="Red Hat Display"/>
                <a:ea typeface="Red Hat Display"/>
                <a:cs typeface="Red Hat Display"/>
                <a:sym typeface="Red Hat Display"/>
              </a:rPr>
              <a:t>Lead Designer		€ 135</a:t>
            </a:r>
            <a:endParaRPr sz="1000">
              <a:solidFill>
                <a:schemeClr val="lt1"/>
              </a:solidFill>
              <a:latin typeface="Red Hat Display"/>
              <a:ea typeface="Red Hat Display"/>
              <a:cs typeface="Red Hat Display"/>
              <a:sym typeface="Red Hat Display"/>
            </a:endParaRPr>
          </a:p>
          <a:p>
            <a:pPr indent="-292100" lvl="0" marL="457200" marR="0" rtl="0" algn="l">
              <a:lnSpc>
                <a:spcPct val="100000"/>
              </a:lnSpc>
              <a:spcBef>
                <a:spcPts val="0"/>
              </a:spcBef>
              <a:spcAft>
                <a:spcPts val="0"/>
              </a:spcAft>
              <a:buClr>
                <a:schemeClr val="lt1"/>
              </a:buClr>
              <a:buSzPts val="1000"/>
              <a:buFont typeface="Red Hat Display"/>
              <a:buChar char="-"/>
            </a:pPr>
            <a:r>
              <a:rPr lang="en-GB" sz="1000">
                <a:solidFill>
                  <a:schemeClr val="lt1"/>
                </a:solidFill>
                <a:latin typeface="Red Hat Display"/>
                <a:ea typeface="Red Hat Display"/>
                <a:cs typeface="Red Hat Display"/>
                <a:sym typeface="Red Hat Display"/>
              </a:rPr>
              <a:t>UX Designer		€ 120</a:t>
            </a:r>
            <a:endParaRPr sz="1000">
              <a:solidFill>
                <a:schemeClr val="lt1"/>
              </a:solidFill>
              <a:latin typeface="Red Hat Display"/>
              <a:ea typeface="Red Hat Display"/>
              <a:cs typeface="Red Hat Display"/>
              <a:sym typeface="Red Hat Display"/>
            </a:endParaRPr>
          </a:p>
          <a:p>
            <a:pPr indent="-292100" lvl="0" marL="457200" marR="0" rtl="0" algn="l">
              <a:lnSpc>
                <a:spcPct val="100000"/>
              </a:lnSpc>
              <a:spcBef>
                <a:spcPts val="0"/>
              </a:spcBef>
              <a:spcAft>
                <a:spcPts val="0"/>
              </a:spcAft>
              <a:buClr>
                <a:schemeClr val="lt1"/>
              </a:buClr>
              <a:buSzPts val="1000"/>
              <a:buFont typeface="Red Hat Display"/>
              <a:buChar char="-"/>
            </a:pPr>
            <a:r>
              <a:rPr lang="en-GB" sz="1000">
                <a:solidFill>
                  <a:schemeClr val="lt1"/>
                </a:solidFill>
                <a:latin typeface="Red Hat Display"/>
                <a:ea typeface="Red Hat Display"/>
                <a:cs typeface="Red Hat Display"/>
                <a:sym typeface="Red Hat Display"/>
              </a:rPr>
              <a:t>PM/PO/ SCRUM-mr	€ 120</a:t>
            </a:r>
            <a:endParaRPr sz="1000">
              <a:solidFill>
                <a:schemeClr val="lt1"/>
              </a:solidFill>
              <a:latin typeface="Red Hat Display"/>
              <a:ea typeface="Red Hat Display"/>
              <a:cs typeface="Red Hat Display"/>
              <a:sym typeface="Red Hat Display"/>
            </a:endParaRPr>
          </a:p>
          <a:p>
            <a:pPr indent="-292100" lvl="0" marL="457200" marR="0" rtl="0" algn="l">
              <a:lnSpc>
                <a:spcPct val="100000"/>
              </a:lnSpc>
              <a:spcBef>
                <a:spcPts val="0"/>
              </a:spcBef>
              <a:spcAft>
                <a:spcPts val="0"/>
              </a:spcAft>
              <a:buClr>
                <a:schemeClr val="lt1"/>
              </a:buClr>
              <a:buSzPts val="1000"/>
              <a:buFont typeface="Red Hat Display"/>
              <a:buChar char="-"/>
            </a:pPr>
            <a:r>
              <a:rPr lang="en-GB" sz="1000">
                <a:solidFill>
                  <a:schemeClr val="lt1"/>
                </a:solidFill>
                <a:latin typeface="Red Hat Display"/>
                <a:ea typeface="Red Hat Display"/>
                <a:cs typeface="Red Hat Display"/>
                <a:sym typeface="Red Hat Display"/>
              </a:rPr>
              <a:t>Support employee	€ 110*</a:t>
            </a:r>
            <a:endParaRPr sz="1000">
              <a:solidFill>
                <a:schemeClr val="lt1"/>
              </a:solidFill>
              <a:latin typeface="Red Hat Display"/>
              <a:ea typeface="Red Hat Display"/>
              <a:cs typeface="Red Hat Display"/>
              <a:sym typeface="Red Hat Display"/>
            </a:endParaRPr>
          </a:p>
          <a:p>
            <a:pPr indent="-292100" lvl="0" marL="457200" marR="0" rtl="0" algn="l">
              <a:lnSpc>
                <a:spcPct val="100000"/>
              </a:lnSpc>
              <a:spcBef>
                <a:spcPts val="0"/>
              </a:spcBef>
              <a:spcAft>
                <a:spcPts val="0"/>
              </a:spcAft>
              <a:buClr>
                <a:schemeClr val="lt1"/>
              </a:buClr>
              <a:buSzPts val="1000"/>
              <a:buFont typeface="Red Hat Display"/>
              <a:buChar char="-"/>
            </a:pPr>
            <a:r>
              <a:t/>
            </a:r>
            <a:endParaRPr sz="1000">
              <a:solidFill>
                <a:schemeClr val="lt1"/>
              </a:solidFill>
              <a:latin typeface="Red Hat Display"/>
              <a:ea typeface="Red Hat Display"/>
              <a:cs typeface="Red Hat Display"/>
              <a:sym typeface="Red Hat Display"/>
            </a:endParaRPr>
          </a:p>
        </p:txBody>
      </p:sp>
      <p:sp>
        <p:nvSpPr>
          <p:cNvPr id="369" name="Google Shape;369;p29"/>
          <p:cNvSpPr txBox="1"/>
          <p:nvPr/>
        </p:nvSpPr>
        <p:spPr>
          <a:xfrm>
            <a:off x="360000" y="360000"/>
            <a:ext cx="1800000" cy="231000"/>
          </a:xfrm>
          <a:prstGeom prst="rect">
            <a:avLst/>
          </a:prstGeom>
          <a:noFill/>
          <a:ln>
            <a:noFill/>
          </a:ln>
        </p:spPr>
        <p:txBody>
          <a:bodyPr anchorCtr="0" anchor="b" bIns="34275" lIns="34275" spcFirstLastPara="1" rIns="34275" wrap="square" tIns="34275">
            <a:spAutoFit/>
          </a:bodyPr>
          <a:lstStyle/>
          <a:p>
            <a:pPr indent="0" lvl="0" marL="0" rtl="0" algn="l">
              <a:lnSpc>
                <a:spcPct val="75000"/>
              </a:lnSpc>
              <a:spcBef>
                <a:spcPts val="0"/>
              </a:spcBef>
              <a:spcAft>
                <a:spcPts val="0"/>
              </a:spcAft>
              <a:buClr>
                <a:schemeClr val="lt1"/>
              </a:buClr>
              <a:buSzPts val="1700"/>
              <a:buFont typeface="Roboto Medium"/>
              <a:buNone/>
            </a:pPr>
            <a:r>
              <a:rPr lang="en-GB">
                <a:solidFill>
                  <a:schemeClr val="lt1"/>
                </a:solidFill>
                <a:latin typeface="Red Hat Display"/>
                <a:ea typeface="Red Hat Display"/>
                <a:cs typeface="Red Hat Display"/>
                <a:sym typeface="Red Hat Display"/>
              </a:rPr>
              <a:t>Pricing</a:t>
            </a:r>
            <a:endParaRPr sz="1100">
              <a:solidFill>
                <a:schemeClr val="lt1"/>
              </a:solidFill>
              <a:latin typeface="Red Hat Display"/>
              <a:ea typeface="Red Hat Display"/>
              <a:cs typeface="Red Hat Display"/>
              <a:sym typeface="Red Hat Display"/>
            </a:endParaRPr>
          </a:p>
        </p:txBody>
      </p:sp>
      <p:graphicFrame>
        <p:nvGraphicFramePr>
          <p:cNvPr id="370" name="Google Shape;370;p29"/>
          <p:cNvGraphicFramePr/>
          <p:nvPr/>
        </p:nvGraphicFramePr>
        <p:xfrm>
          <a:off x="3060000" y="720000"/>
          <a:ext cx="3000000" cy="3000000"/>
        </p:xfrm>
        <a:graphic>
          <a:graphicData uri="http://schemas.openxmlformats.org/drawingml/2006/table">
            <a:tbl>
              <a:tblPr>
                <a:noFill/>
                <a:tableStyleId>{BCCB01FE-1633-460F-8908-CF25CCF73320}</a:tableStyleId>
              </a:tblPr>
              <a:tblGrid>
                <a:gridCol w="3113875"/>
                <a:gridCol w="748825"/>
                <a:gridCol w="477600"/>
                <a:gridCol w="695450"/>
                <a:gridCol w="695450"/>
              </a:tblGrid>
              <a:tr h="227175">
                <a:tc>
                  <a:txBody>
                    <a:bodyPr/>
                    <a:lstStyle/>
                    <a:p>
                      <a:pPr indent="0" lvl="0" marL="0" rtl="0" algn="l">
                        <a:lnSpc>
                          <a:spcPct val="150000"/>
                        </a:lnSpc>
                        <a:spcBef>
                          <a:spcPts val="0"/>
                        </a:spcBef>
                        <a:spcAft>
                          <a:spcPts val="0"/>
                        </a:spcAft>
                        <a:buNone/>
                      </a:pPr>
                      <a:r>
                        <a:rPr b="1" lang="en-GB" sz="900">
                          <a:solidFill>
                            <a:schemeClr val="dk1"/>
                          </a:solidFill>
                          <a:latin typeface="Red Hat Display"/>
                          <a:ea typeface="Red Hat Display"/>
                          <a:cs typeface="Red Hat Display"/>
                          <a:sym typeface="Red Hat Display"/>
                        </a:rPr>
                        <a:t>Phase </a:t>
                      </a:r>
                      <a:endParaRPr b="1" sz="900">
                        <a:solidFill>
                          <a:schemeClr val="dk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rgbClr val="F3F3F3"/>
                    </a:solidFill>
                  </a:tcPr>
                </a:tc>
                <a:tc>
                  <a:txBody>
                    <a:bodyPr/>
                    <a:lstStyle/>
                    <a:p>
                      <a:pPr indent="0" lvl="0" marL="0" rtl="0" algn="r">
                        <a:lnSpc>
                          <a:spcPct val="150000"/>
                        </a:lnSpc>
                        <a:spcBef>
                          <a:spcPts val="0"/>
                        </a:spcBef>
                        <a:spcAft>
                          <a:spcPts val="0"/>
                        </a:spcAft>
                        <a:buNone/>
                      </a:pPr>
                      <a:r>
                        <a:rPr b="1" lang="en-GB" sz="900">
                          <a:solidFill>
                            <a:schemeClr val="dk1"/>
                          </a:solidFill>
                          <a:latin typeface="Red Hat Display"/>
                          <a:ea typeface="Red Hat Display"/>
                          <a:cs typeface="Red Hat Display"/>
                          <a:sym typeface="Red Hat Display"/>
                        </a:rPr>
                        <a:t>Leadtime</a:t>
                      </a:r>
                      <a:endParaRPr b="1" sz="900">
                        <a:solidFill>
                          <a:schemeClr val="dk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rgbClr val="F3F3F3"/>
                    </a:solidFill>
                  </a:tcPr>
                </a:tc>
                <a:tc>
                  <a:txBody>
                    <a:bodyPr/>
                    <a:lstStyle/>
                    <a:p>
                      <a:pPr indent="0" lvl="0" marL="0" rtl="0" algn="r">
                        <a:lnSpc>
                          <a:spcPct val="150000"/>
                        </a:lnSpc>
                        <a:spcBef>
                          <a:spcPts val="0"/>
                        </a:spcBef>
                        <a:spcAft>
                          <a:spcPts val="0"/>
                        </a:spcAft>
                        <a:buNone/>
                      </a:pPr>
                      <a:r>
                        <a:rPr b="1" lang="en-GB" sz="900">
                          <a:solidFill>
                            <a:schemeClr val="dk1"/>
                          </a:solidFill>
                          <a:latin typeface="Red Hat Display"/>
                          <a:ea typeface="Red Hat Display"/>
                          <a:cs typeface="Red Hat Display"/>
                          <a:sym typeface="Red Hat Display"/>
                        </a:rPr>
                        <a:t>Hours</a:t>
                      </a:r>
                      <a:endParaRPr b="1" sz="900">
                        <a:solidFill>
                          <a:schemeClr val="dk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rgbClr val="F3F3F3"/>
                    </a:solidFill>
                  </a:tcPr>
                </a:tc>
                <a:tc>
                  <a:txBody>
                    <a:bodyPr/>
                    <a:lstStyle/>
                    <a:p>
                      <a:pPr indent="0" lvl="0" marL="0" rtl="0" algn="r">
                        <a:lnSpc>
                          <a:spcPct val="150000"/>
                        </a:lnSpc>
                        <a:spcBef>
                          <a:spcPts val="0"/>
                        </a:spcBef>
                        <a:spcAft>
                          <a:spcPts val="0"/>
                        </a:spcAft>
                        <a:buNone/>
                      </a:pPr>
                      <a:r>
                        <a:rPr b="1" lang="en-GB" sz="900">
                          <a:solidFill>
                            <a:schemeClr val="dk1"/>
                          </a:solidFill>
                          <a:latin typeface="Red Hat Display"/>
                          <a:ea typeface="Red Hat Display"/>
                          <a:cs typeface="Red Hat Display"/>
                          <a:sym typeface="Red Hat Display"/>
                        </a:rPr>
                        <a:t>Budget </a:t>
                      </a:r>
                      <a:endParaRPr b="1" sz="900">
                        <a:solidFill>
                          <a:schemeClr val="dk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rgbClr val="F3F3F3"/>
                    </a:solidFill>
                  </a:tcPr>
                </a:tc>
                <a:tc>
                  <a:txBody>
                    <a:bodyPr/>
                    <a:lstStyle/>
                    <a:p>
                      <a:pPr indent="0" lvl="0" marL="0" rtl="0" algn="r">
                        <a:lnSpc>
                          <a:spcPct val="150000"/>
                        </a:lnSpc>
                        <a:spcBef>
                          <a:spcPts val="0"/>
                        </a:spcBef>
                        <a:spcAft>
                          <a:spcPts val="0"/>
                        </a:spcAft>
                        <a:buNone/>
                      </a:pPr>
                      <a:r>
                        <a:t/>
                      </a:r>
                      <a:endParaRPr b="1" sz="900">
                        <a:solidFill>
                          <a:schemeClr val="dk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rgbClr val="F3F3F3"/>
                    </a:solidFill>
                  </a:tcPr>
                </a:tc>
              </a:tr>
              <a:tr h="209550">
                <a:tc>
                  <a:txBody>
                    <a:bodyPr/>
                    <a:lstStyle/>
                    <a:p>
                      <a:pPr indent="0" lvl="0" marL="0" rtl="0" algn="l">
                        <a:lnSpc>
                          <a:spcPct val="150000"/>
                        </a:lnSpc>
                        <a:spcBef>
                          <a:spcPts val="0"/>
                        </a:spcBef>
                        <a:spcAft>
                          <a:spcPts val="0"/>
                        </a:spcAft>
                        <a:buNone/>
                      </a:pPr>
                      <a:r>
                        <a:rPr b="1" lang="en-GB" sz="900">
                          <a:solidFill>
                            <a:schemeClr val="lt1"/>
                          </a:solidFill>
                          <a:latin typeface="Red Hat Display"/>
                          <a:ea typeface="Red Hat Display"/>
                          <a:cs typeface="Red Hat Display"/>
                          <a:sym typeface="Red Hat Display"/>
                        </a:rPr>
                        <a:t>Phase 1. </a:t>
                      </a:r>
                      <a:endParaRPr b="1" sz="900">
                        <a:solidFill>
                          <a:schemeClr val="lt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t/>
                      </a:r>
                      <a:endParaRPr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9550">
                <a:tc>
                  <a:txBody>
                    <a:bodyPr/>
                    <a:lstStyle/>
                    <a:p>
                      <a:pPr indent="0" lvl="0" marL="0" rtl="0" algn="l">
                        <a:lnSpc>
                          <a:spcPct val="150000"/>
                        </a:lnSpc>
                        <a:spcBef>
                          <a:spcPts val="0"/>
                        </a:spcBef>
                        <a:spcAft>
                          <a:spcPts val="0"/>
                        </a:spcAft>
                        <a:buNone/>
                      </a:pPr>
                      <a:r>
                        <a:rPr b="1" lang="en-GB" sz="900">
                          <a:solidFill>
                            <a:schemeClr val="lt1"/>
                          </a:solidFill>
                          <a:latin typeface="Red Hat Display"/>
                          <a:ea typeface="Red Hat Display"/>
                          <a:cs typeface="Red Hat Display"/>
                          <a:sym typeface="Red Hat Display"/>
                        </a:rPr>
                        <a:t>Phase 2. </a:t>
                      </a:r>
                      <a:endParaRPr b="1" sz="900">
                        <a:solidFill>
                          <a:schemeClr val="lt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t/>
                      </a:r>
                      <a:endParaRPr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9550">
                <a:tc>
                  <a:txBody>
                    <a:bodyPr/>
                    <a:lstStyle/>
                    <a:p>
                      <a:pPr indent="0" lvl="0" marL="0" rtl="0" algn="l">
                        <a:lnSpc>
                          <a:spcPct val="150000"/>
                        </a:lnSpc>
                        <a:spcBef>
                          <a:spcPts val="0"/>
                        </a:spcBef>
                        <a:spcAft>
                          <a:spcPts val="0"/>
                        </a:spcAft>
                        <a:buNone/>
                      </a:pPr>
                      <a:r>
                        <a:rPr b="1" lang="en-GB" sz="900">
                          <a:solidFill>
                            <a:schemeClr val="lt1"/>
                          </a:solidFill>
                          <a:latin typeface="Red Hat Display"/>
                          <a:ea typeface="Red Hat Display"/>
                          <a:cs typeface="Red Hat Display"/>
                          <a:sym typeface="Red Hat Display"/>
                        </a:rPr>
                        <a:t>Phase 3.</a:t>
                      </a:r>
                      <a:endParaRPr b="1" sz="900">
                        <a:solidFill>
                          <a:schemeClr val="lt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t/>
                      </a:r>
                      <a:endParaRPr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800">
                <a:tc>
                  <a:txBody>
                    <a:bodyPr/>
                    <a:lstStyle/>
                    <a:p>
                      <a:pPr indent="0" lvl="0" marL="0" rtl="0" algn="l">
                        <a:lnSpc>
                          <a:spcPct val="150000"/>
                        </a:lnSpc>
                        <a:spcBef>
                          <a:spcPts val="0"/>
                        </a:spcBef>
                        <a:spcAft>
                          <a:spcPts val="0"/>
                        </a:spcAft>
                        <a:buNone/>
                      </a:pPr>
                      <a:r>
                        <a:rPr b="1" lang="en-GB" sz="900">
                          <a:solidFill>
                            <a:schemeClr val="lt1"/>
                          </a:solidFill>
                          <a:latin typeface="Red Hat Display"/>
                          <a:ea typeface="Red Hat Display"/>
                          <a:cs typeface="Red Hat Display"/>
                          <a:sym typeface="Red Hat Display"/>
                        </a:rPr>
                        <a:t>Phase 4.</a:t>
                      </a:r>
                      <a:endParaRPr b="1" sz="900">
                        <a:solidFill>
                          <a:schemeClr val="lt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t/>
                      </a:r>
                      <a:endParaRPr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t/>
                      </a:r>
                      <a:endParaRPr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9550">
                <a:tc>
                  <a:txBody>
                    <a:bodyPr/>
                    <a:lstStyle/>
                    <a:p>
                      <a:pPr indent="0" lvl="0" marL="0" rtl="0" algn="l">
                        <a:lnSpc>
                          <a:spcPct val="150000"/>
                        </a:lnSpc>
                        <a:spcBef>
                          <a:spcPts val="0"/>
                        </a:spcBef>
                        <a:spcAft>
                          <a:spcPts val="0"/>
                        </a:spcAft>
                        <a:buNone/>
                      </a:pPr>
                      <a:r>
                        <a:rPr lang="en-GB" sz="900">
                          <a:solidFill>
                            <a:schemeClr val="lt1"/>
                          </a:solidFill>
                          <a:latin typeface="Red Hat Display"/>
                          <a:ea typeface="Red Hat Display"/>
                          <a:cs typeface="Red Hat Display"/>
                          <a:sym typeface="Red Hat Display"/>
                        </a:rPr>
                        <a:t>Phase 5. Development of future release(s).</a:t>
                      </a:r>
                      <a:endParaRPr sz="900">
                        <a:solidFill>
                          <a:schemeClr val="lt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lt1"/>
                        </a:solidFill>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t/>
                      </a:r>
                      <a:endParaRPr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9550">
                <a:tc>
                  <a:txBody>
                    <a:bodyPr/>
                    <a:lstStyle/>
                    <a:p>
                      <a:pPr indent="0" lvl="0" marL="0" rtl="0" algn="l">
                        <a:lnSpc>
                          <a:spcPct val="150000"/>
                        </a:lnSpc>
                        <a:spcBef>
                          <a:spcPts val="0"/>
                        </a:spcBef>
                        <a:spcAft>
                          <a:spcPts val="0"/>
                        </a:spcAft>
                        <a:buNone/>
                      </a:pPr>
                      <a:r>
                        <a:rPr b="1" lang="en-GB" sz="900">
                          <a:solidFill>
                            <a:schemeClr val="lt1"/>
                          </a:solidFill>
                          <a:latin typeface="Red Hat Display"/>
                          <a:ea typeface="Red Hat Display"/>
                          <a:cs typeface="Red Hat Display"/>
                          <a:sym typeface="Red Hat Display"/>
                        </a:rPr>
                        <a:t>Total</a:t>
                      </a:r>
                      <a:endParaRPr sz="900">
                        <a:solidFill>
                          <a:schemeClr val="lt1"/>
                        </a:solidFill>
                        <a:latin typeface="Red Hat Display"/>
                        <a:ea typeface="Red Hat Display"/>
                        <a:cs typeface="Red Hat Display"/>
                        <a:sym typeface="Red Hat Display"/>
                      </a:endParaRPr>
                    </a:p>
                  </a:txBody>
                  <a:tcPr marT="0" marB="0" marR="0" marL="0" anchor="b">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b="1" lang="en-GB" sz="900">
                          <a:solidFill>
                            <a:schemeClr val="lt1"/>
                          </a:solidFill>
                          <a:latin typeface="Red Hat Display"/>
                          <a:ea typeface="Red Hat Display"/>
                          <a:cs typeface="Red Hat Display"/>
                          <a:sym typeface="Red Hat Display"/>
                        </a:rPr>
                        <a:t>13 - 16 wks</a:t>
                      </a:r>
                      <a:endParaRPr b="1"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t/>
                      </a:r>
                      <a:endParaRPr b="1"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b="1" lang="en-GB" sz="900">
                          <a:solidFill>
                            <a:schemeClr val="lt1"/>
                          </a:solidFill>
                          <a:latin typeface="Red Hat Display"/>
                          <a:ea typeface="Red Hat Display"/>
                          <a:cs typeface="Red Hat Display"/>
                          <a:sym typeface="Red Hat Display"/>
                        </a:rPr>
                        <a:t>€ </a:t>
                      </a:r>
                      <a:endParaRPr b="1"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t/>
                      </a:r>
                      <a:endParaRPr b="1" sz="900">
                        <a:solidFill>
                          <a:schemeClr val="lt1"/>
                        </a:solidFill>
                        <a:latin typeface="Red Hat Display"/>
                        <a:ea typeface="Red Hat Display"/>
                        <a:cs typeface="Red Hat Display"/>
                        <a:sym typeface="Red Hat Display"/>
                      </a:endParaRPr>
                    </a:p>
                  </a:txBody>
                  <a:tcPr marT="0" marB="0" marR="0" marL="0">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
        <p:nvSpPr>
          <p:cNvPr id="371" name="Google Shape;371;p29"/>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reaupresentatie - Services - NL 1">
  <p:cSld name="CUSTOM_10_1_1_1">
    <p:bg>
      <p:bgPr>
        <a:solidFill>
          <a:schemeClr val="dk1"/>
        </a:solidFill>
      </p:bgPr>
    </p:bg>
    <p:spTree>
      <p:nvGrpSpPr>
        <p:cNvPr id="372" name="Shape 372"/>
        <p:cNvGrpSpPr/>
        <p:nvPr/>
      </p:nvGrpSpPr>
      <p:grpSpPr>
        <a:xfrm>
          <a:off x="0" y="0"/>
          <a:ext cx="0" cy="0"/>
          <a:chOff x="0" y="0"/>
          <a:chExt cx="0" cy="0"/>
        </a:xfrm>
      </p:grpSpPr>
      <p:sp>
        <p:nvSpPr>
          <p:cNvPr id="373" name="Google Shape;373;p30"/>
          <p:cNvSpPr txBox="1"/>
          <p:nvPr/>
        </p:nvSpPr>
        <p:spPr>
          <a:xfrm>
            <a:off x="2160000" y="360000"/>
            <a:ext cx="6570000" cy="1177500"/>
          </a:xfrm>
          <a:prstGeom prst="rect">
            <a:avLst/>
          </a:prstGeom>
          <a:noFill/>
          <a:ln>
            <a:noFill/>
          </a:ln>
        </p:spPr>
        <p:txBody>
          <a:bodyPr anchorCtr="0" anchor="t" bIns="34275" lIns="34275" spcFirstLastPara="1" rIns="34275" wrap="square" tIns="34275">
            <a:spAutoFit/>
          </a:bodyPr>
          <a:lstStyle/>
          <a:p>
            <a:pPr indent="0" lvl="0" marL="0" rtl="0" algn="l">
              <a:spcBef>
                <a:spcPts val="0"/>
              </a:spcBef>
              <a:spcAft>
                <a:spcPts val="0"/>
              </a:spcAft>
              <a:buNone/>
            </a:pPr>
            <a:r>
              <a:rPr lang="en-GB" sz="2400">
                <a:solidFill>
                  <a:schemeClr val="lt1"/>
                </a:solidFill>
                <a:latin typeface="Red Hat Display"/>
                <a:ea typeface="Red Hat Display"/>
                <a:cs typeface="Red Hat Display"/>
                <a:sym typeface="Red Hat Display"/>
              </a:rPr>
              <a:t>We translate complex challenges into real digital products. With a tailor-made offer, we create a suitable solution for you.</a:t>
            </a:r>
            <a:endParaRPr sz="2400">
              <a:solidFill>
                <a:schemeClr val="lt1"/>
              </a:solidFill>
              <a:latin typeface="Red Hat Display"/>
              <a:ea typeface="Red Hat Display"/>
              <a:cs typeface="Red Hat Display"/>
              <a:sym typeface="Red Hat Display"/>
            </a:endParaRPr>
          </a:p>
        </p:txBody>
      </p:sp>
      <p:sp>
        <p:nvSpPr>
          <p:cNvPr id="374" name="Google Shape;374;p30"/>
          <p:cNvSpPr txBox="1"/>
          <p:nvPr/>
        </p:nvSpPr>
        <p:spPr>
          <a:xfrm>
            <a:off x="360000" y="360000"/>
            <a:ext cx="1800000" cy="284700"/>
          </a:xfrm>
          <a:prstGeom prst="rect">
            <a:avLst/>
          </a:prstGeom>
          <a:noFill/>
          <a:ln>
            <a:noFill/>
          </a:ln>
        </p:spPr>
        <p:txBody>
          <a:bodyPr anchorCtr="0" anchor="b" bIns="34275" lIns="34275" spcFirstLastPara="1" rIns="34275" wrap="square" tIns="34275">
            <a:spAutoFit/>
          </a:bodyPr>
          <a:lstStyle/>
          <a:p>
            <a:pPr indent="0" lvl="0" marL="0" marR="0" rtl="0" algn="l">
              <a:lnSpc>
                <a:spcPct val="110000"/>
              </a:lnSpc>
              <a:spcBef>
                <a:spcPts val="0"/>
              </a:spcBef>
              <a:spcAft>
                <a:spcPts val="0"/>
              </a:spcAft>
              <a:buClr>
                <a:srgbClr val="000000"/>
              </a:buClr>
              <a:buSzPts val="1400"/>
              <a:buFont typeface="Arial"/>
              <a:buNone/>
            </a:pPr>
            <a:r>
              <a:rPr lang="en-GB">
                <a:solidFill>
                  <a:schemeClr val="lt1"/>
                </a:solidFill>
                <a:latin typeface="Red Hat Display"/>
                <a:ea typeface="Red Hat Display"/>
                <a:cs typeface="Red Hat Display"/>
                <a:sym typeface="Red Hat Display"/>
              </a:rPr>
              <a:t>Planning</a:t>
            </a:r>
            <a:endParaRPr sz="1100">
              <a:solidFill>
                <a:schemeClr val="lt1"/>
              </a:solidFill>
              <a:latin typeface="Red Hat Display"/>
              <a:ea typeface="Red Hat Display"/>
              <a:cs typeface="Red Hat Display"/>
              <a:sym typeface="Red Hat Display"/>
            </a:endParaRPr>
          </a:p>
        </p:txBody>
      </p:sp>
      <p:cxnSp>
        <p:nvCxnSpPr>
          <p:cNvPr id="375" name="Google Shape;375;p30"/>
          <p:cNvCxnSpPr/>
          <p:nvPr/>
        </p:nvCxnSpPr>
        <p:spPr>
          <a:xfrm>
            <a:off x="6045292" y="1688850"/>
            <a:ext cx="0" cy="2133300"/>
          </a:xfrm>
          <a:prstGeom prst="straightConnector1">
            <a:avLst/>
          </a:prstGeom>
          <a:noFill/>
          <a:ln cap="flat" cmpd="sng" w="9525">
            <a:solidFill>
              <a:schemeClr val="accent3"/>
            </a:solidFill>
            <a:prstDash val="dot"/>
            <a:round/>
            <a:headEnd len="med" w="med" type="none"/>
            <a:tailEnd len="med" w="med" type="none"/>
          </a:ln>
        </p:spPr>
      </p:cxnSp>
      <p:sp>
        <p:nvSpPr>
          <p:cNvPr id="376" name="Google Shape;376;p30"/>
          <p:cNvSpPr/>
          <p:nvPr/>
        </p:nvSpPr>
        <p:spPr>
          <a:xfrm>
            <a:off x="3443309" y="2613312"/>
            <a:ext cx="2577300" cy="573600"/>
          </a:xfrm>
          <a:prstGeom prst="roundRect">
            <a:avLst>
              <a:gd fmla="val 0" name="adj"/>
            </a:avLst>
          </a:prstGeom>
          <a:solidFill>
            <a:srgbClr val="F8C92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3468"/>
              </a:buClr>
              <a:buSzPts val="800"/>
              <a:buFont typeface="Lato"/>
              <a:buNone/>
            </a:pPr>
            <a:r>
              <a:rPr b="1" lang="en-GB" sz="1100">
                <a:solidFill>
                  <a:srgbClr val="FFFFFF"/>
                </a:solidFill>
                <a:latin typeface="Red Hat Display"/>
                <a:ea typeface="Red Hat Display"/>
                <a:cs typeface="Red Hat Display"/>
                <a:sym typeface="Red Hat Display"/>
              </a:rPr>
              <a:t>Agile Development (MVP)</a:t>
            </a:r>
            <a:endParaRPr b="1" sz="1100">
              <a:solidFill>
                <a:srgbClr val="FFFFFF"/>
              </a:solidFill>
              <a:latin typeface="Red Hat Display"/>
              <a:ea typeface="Red Hat Display"/>
              <a:cs typeface="Red Hat Display"/>
              <a:sym typeface="Red Hat Display"/>
            </a:endParaRPr>
          </a:p>
        </p:txBody>
      </p:sp>
      <p:sp>
        <p:nvSpPr>
          <p:cNvPr id="377" name="Google Shape;377;p30"/>
          <p:cNvSpPr/>
          <p:nvPr/>
        </p:nvSpPr>
        <p:spPr>
          <a:xfrm>
            <a:off x="2141867" y="2613332"/>
            <a:ext cx="1221000" cy="793500"/>
          </a:xfrm>
          <a:prstGeom prst="roundRect">
            <a:avLst>
              <a:gd fmla="val 0" name="adj"/>
            </a:avLst>
          </a:prstGeom>
          <a:solidFill>
            <a:schemeClr val="accent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3468"/>
              </a:buClr>
              <a:buSzPts val="800"/>
              <a:buFont typeface="Lato"/>
              <a:buNone/>
            </a:pPr>
            <a:r>
              <a:rPr b="1" lang="en-GB" sz="1000">
                <a:solidFill>
                  <a:schemeClr val="dk1"/>
                </a:solidFill>
                <a:latin typeface="Red Hat Display"/>
                <a:ea typeface="Red Hat Display"/>
                <a:cs typeface="Red Hat Display"/>
                <a:sym typeface="Red Hat Display"/>
              </a:rPr>
              <a:t>Design &amp; Definition</a:t>
            </a:r>
            <a:endParaRPr b="1" sz="1000">
              <a:solidFill>
                <a:schemeClr val="dk1"/>
              </a:solidFill>
              <a:latin typeface="Red Hat Display"/>
              <a:ea typeface="Red Hat Display"/>
              <a:cs typeface="Red Hat Display"/>
              <a:sym typeface="Red Hat Display"/>
            </a:endParaRPr>
          </a:p>
        </p:txBody>
      </p:sp>
      <p:sp>
        <p:nvSpPr>
          <p:cNvPr id="378" name="Google Shape;378;p30"/>
          <p:cNvSpPr/>
          <p:nvPr/>
        </p:nvSpPr>
        <p:spPr>
          <a:xfrm rot="-5400000">
            <a:off x="5863450" y="2838133"/>
            <a:ext cx="793500" cy="363600"/>
          </a:xfrm>
          <a:prstGeom prst="roundRect">
            <a:avLst>
              <a:gd fmla="val 0" name="adj"/>
            </a:avLst>
          </a:prstGeom>
          <a:solidFill>
            <a:srgbClr val="F8C92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3468"/>
              </a:buClr>
              <a:buSzPts val="800"/>
              <a:buFont typeface="Lato"/>
              <a:buNone/>
            </a:pPr>
            <a:r>
              <a:rPr b="1" lang="en-GB" sz="1000">
                <a:solidFill>
                  <a:srgbClr val="FFFFFF"/>
                </a:solidFill>
                <a:latin typeface="Red Hat Display"/>
                <a:ea typeface="Red Hat Display"/>
                <a:cs typeface="Red Hat Display"/>
                <a:sym typeface="Red Hat Display"/>
              </a:rPr>
              <a:t>Release 1.</a:t>
            </a:r>
            <a:endParaRPr b="1" sz="1000">
              <a:solidFill>
                <a:srgbClr val="FFFFFF"/>
              </a:solidFill>
              <a:latin typeface="Red Hat Display"/>
              <a:ea typeface="Red Hat Display"/>
              <a:cs typeface="Red Hat Display"/>
              <a:sym typeface="Red Hat Display"/>
            </a:endParaRPr>
          </a:p>
        </p:txBody>
      </p:sp>
      <p:sp>
        <p:nvSpPr>
          <p:cNvPr id="379" name="Google Shape;379;p30"/>
          <p:cNvSpPr/>
          <p:nvPr/>
        </p:nvSpPr>
        <p:spPr>
          <a:xfrm>
            <a:off x="1150303" y="2613327"/>
            <a:ext cx="911100" cy="793500"/>
          </a:xfrm>
          <a:prstGeom prst="roundRect">
            <a:avLst>
              <a:gd fmla="val 0" name="adj"/>
            </a:avLst>
          </a:prstGeom>
          <a:solidFill>
            <a:srgbClr val="F8F8F8"/>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3468"/>
              </a:buClr>
              <a:buSzPts val="800"/>
              <a:buFont typeface="Lato"/>
              <a:buNone/>
            </a:pPr>
            <a:r>
              <a:rPr b="1" lang="en-GB" sz="1000">
                <a:solidFill>
                  <a:schemeClr val="dk1"/>
                </a:solidFill>
                <a:latin typeface="Red Hat Display"/>
                <a:ea typeface="Red Hat Display"/>
                <a:cs typeface="Red Hat Display"/>
                <a:sym typeface="Red Hat Display"/>
              </a:rPr>
              <a:t>Explore</a:t>
            </a:r>
            <a:endParaRPr b="1" sz="1000">
              <a:solidFill>
                <a:schemeClr val="dk1"/>
              </a:solidFill>
              <a:latin typeface="Red Hat Display"/>
              <a:ea typeface="Red Hat Display"/>
              <a:cs typeface="Red Hat Display"/>
              <a:sym typeface="Red Hat Display"/>
            </a:endParaRPr>
          </a:p>
        </p:txBody>
      </p:sp>
      <p:sp>
        <p:nvSpPr>
          <p:cNvPr id="380" name="Google Shape;380;p30"/>
          <p:cNvSpPr/>
          <p:nvPr/>
        </p:nvSpPr>
        <p:spPr>
          <a:xfrm>
            <a:off x="6893481" y="2219661"/>
            <a:ext cx="1909200" cy="318600"/>
          </a:xfrm>
          <a:prstGeom prst="roundRect">
            <a:avLst>
              <a:gd fmla="val 50000" name="adj"/>
            </a:avLst>
          </a:prstGeom>
          <a:solidFill>
            <a:srgbClr val="4A90E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3468"/>
              </a:buClr>
              <a:buSzPts val="800"/>
              <a:buFont typeface="Lato"/>
              <a:buNone/>
            </a:pPr>
            <a:r>
              <a:rPr b="1" lang="en-GB" sz="1000">
                <a:solidFill>
                  <a:srgbClr val="FFFFFF"/>
                </a:solidFill>
                <a:latin typeface="Red Hat Display"/>
                <a:ea typeface="Red Hat Display"/>
                <a:cs typeface="Red Hat Display"/>
                <a:sym typeface="Red Hat Display"/>
              </a:rPr>
              <a:t>Support, Maintenance and Optimizations</a:t>
            </a:r>
            <a:endParaRPr b="1" sz="1000">
              <a:solidFill>
                <a:srgbClr val="FFFFFF"/>
              </a:solidFill>
              <a:latin typeface="Red Hat Display"/>
              <a:ea typeface="Red Hat Display"/>
              <a:cs typeface="Red Hat Display"/>
              <a:sym typeface="Red Hat Display"/>
            </a:endParaRPr>
          </a:p>
        </p:txBody>
      </p:sp>
      <p:sp>
        <p:nvSpPr>
          <p:cNvPr id="381" name="Google Shape;381;p30"/>
          <p:cNvSpPr/>
          <p:nvPr/>
        </p:nvSpPr>
        <p:spPr>
          <a:xfrm>
            <a:off x="360000" y="2623299"/>
            <a:ext cx="721200" cy="783600"/>
          </a:xfrm>
          <a:prstGeom prst="roundRect">
            <a:avLst>
              <a:gd fmla="val 0" name="adj"/>
            </a:avLst>
          </a:prstGeom>
          <a:solidFill>
            <a:srgbClr val="F8F8F8"/>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3468"/>
              </a:buClr>
              <a:buSzPts val="800"/>
              <a:buFont typeface="Lato"/>
              <a:buNone/>
            </a:pPr>
            <a:r>
              <a:rPr b="1" lang="en-GB" sz="1000">
                <a:solidFill>
                  <a:schemeClr val="dk1"/>
                </a:solidFill>
                <a:latin typeface="Red Hat Display"/>
                <a:ea typeface="Red Hat Display"/>
                <a:cs typeface="Red Hat Display"/>
                <a:sym typeface="Red Hat Display"/>
              </a:rPr>
              <a:t>Ideation</a:t>
            </a:r>
            <a:endParaRPr b="1" sz="1000">
              <a:solidFill>
                <a:schemeClr val="dk1"/>
              </a:solidFill>
              <a:latin typeface="Red Hat Display"/>
              <a:ea typeface="Red Hat Display"/>
              <a:cs typeface="Red Hat Display"/>
              <a:sym typeface="Red Hat Display"/>
            </a:endParaRPr>
          </a:p>
        </p:txBody>
      </p:sp>
      <p:sp>
        <p:nvSpPr>
          <p:cNvPr id="382" name="Google Shape;382;p30"/>
          <p:cNvSpPr/>
          <p:nvPr/>
        </p:nvSpPr>
        <p:spPr>
          <a:xfrm>
            <a:off x="3443150" y="3229430"/>
            <a:ext cx="2577300" cy="187200"/>
          </a:xfrm>
          <a:prstGeom prst="roundRect">
            <a:avLst>
              <a:gd fmla="val 0" name="adj"/>
            </a:avLst>
          </a:prstGeom>
          <a:solidFill>
            <a:srgbClr val="FF4C99"/>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3468"/>
              </a:buClr>
              <a:buSzPts val="800"/>
              <a:buFont typeface="Lato"/>
              <a:buNone/>
            </a:pPr>
            <a:r>
              <a:rPr b="1" lang="en-GB" sz="1000">
                <a:solidFill>
                  <a:srgbClr val="FFFFFF"/>
                </a:solidFill>
                <a:latin typeface="Red Hat Display"/>
                <a:ea typeface="Red Hat Display"/>
                <a:cs typeface="Red Hat Display"/>
                <a:sym typeface="Red Hat Display"/>
              </a:rPr>
              <a:t>UX(MVP)</a:t>
            </a:r>
            <a:endParaRPr b="1" sz="1000">
              <a:solidFill>
                <a:srgbClr val="FFFFFF"/>
              </a:solidFill>
              <a:latin typeface="Red Hat Display"/>
              <a:ea typeface="Red Hat Display"/>
              <a:cs typeface="Red Hat Display"/>
              <a:sym typeface="Red Hat Display"/>
            </a:endParaRPr>
          </a:p>
        </p:txBody>
      </p:sp>
      <p:sp>
        <p:nvSpPr>
          <p:cNvPr id="383" name="Google Shape;383;p30"/>
          <p:cNvSpPr/>
          <p:nvPr/>
        </p:nvSpPr>
        <p:spPr>
          <a:xfrm>
            <a:off x="3438862" y="2252464"/>
            <a:ext cx="721200" cy="318600"/>
          </a:xfrm>
          <a:prstGeom prst="roundRect">
            <a:avLst>
              <a:gd fmla="val 0" name="adj"/>
            </a:avLst>
          </a:prstGeom>
          <a:solidFill>
            <a:srgbClr val="F8C924"/>
          </a:solidFill>
          <a:ln>
            <a:noFill/>
          </a:ln>
        </p:spPr>
        <p:txBody>
          <a:bodyPr anchorCtr="0" anchor="ctr" bIns="19050" lIns="19050" spcFirstLastPara="1" rIns="19050" wrap="square" tIns="19050">
            <a:noAutofit/>
          </a:bodyPr>
          <a:lstStyle/>
          <a:p>
            <a:pPr indent="0" lvl="0" marL="0" marR="0" rtl="0" algn="ctr">
              <a:lnSpc>
                <a:spcPct val="75000"/>
              </a:lnSpc>
              <a:spcBef>
                <a:spcPts val="0"/>
              </a:spcBef>
              <a:spcAft>
                <a:spcPts val="0"/>
              </a:spcAft>
              <a:buNone/>
            </a:pPr>
            <a:r>
              <a:rPr b="1" lang="en-GB" sz="900">
                <a:solidFill>
                  <a:schemeClr val="dk1"/>
                </a:solidFill>
                <a:latin typeface="Red Hat Display"/>
                <a:ea typeface="Red Hat Display"/>
                <a:cs typeface="Red Hat Display"/>
                <a:sym typeface="Red Hat Display"/>
              </a:rPr>
              <a:t>Sprint 1</a:t>
            </a:r>
            <a:endParaRPr b="1" sz="900">
              <a:solidFill>
                <a:schemeClr val="dk1"/>
              </a:solidFill>
              <a:latin typeface="Red Hat Display"/>
              <a:ea typeface="Red Hat Display"/>
              <a:cs typeface="Red Hat Display"/>
              <a:sym typeface="Red Hat Display"/>
            </a:endParaRPr>
          </a:p>
        </p:txBody>
      </p:sp>
      <p:sp>
        <p:nvSpPr>
          <p:cNvPr id="384" name="Google Shape;384;p30"/>
          <p:cNvSpPr/>
          <p:nvPr/>
        </p:nvSpPr>
        <p:spPr>
          <a:xfrm>
            <a:off x="4197047" y="2252583"/>
            <a:ext cx="721200" cy="318600"/>
          </a:xfrm>
          <a:prstGeom prst="roundRect">
            <a:avLst>
              <a:gd fmla="val 0" name="adj"/>
            </a:avLst>
          </a:prstGeom>
          <a:solidFill>
            <a:srgbClr val="F8C924"/>
          </a:solidFill>
          <a:ln>
            <a:noFill/>
          </a:ln>
        </p:spPr>
        <p:txBody>
          <a:bodyPr anchorCtr="0" anchor="ctr" bIns="19050" lIns="19050" spcFirstLastPara="1" rIns="19050" wrap="square" tIns="19050">
            <a:noAutofit/>
          </a:bodyPr>
          <a:lstStyle/>
          <a:p>
            <a:pPr indent="0" lvl="0" marL="0" rtl="0" algn="ctr">
              <a:lnSpc>
                <a:spcPct val="75000"/>
              </a:lnSpc>
              <a:spcBef>
                <a:spcPts val="0"/>
              </a:spcBef>
              <a:spcAft>
                <a:spcPts val="0"/>
              </a:spcAft>
              <a:buNone/>
            </a:pPr>
            <a:r>
              <a:rPr b="1" lang="en-GB" sz="900">
                <a:solidFill>
                  <a:schemeClr val="lt1"/>
                </a:solidFill>
                <a:latin typeface="Red Hat Display"/>
                <a:ea typeface="Red Hat Display"/>
                <a:cs typeface="Red Hat Display"/>
                <a:sym typeface="Red Hat Display"/>
              </a:rPr>
              <a:t>Sprint 2</a:t>
            </a:r>
            <a:endParaRPr b="1" sz="1000">
              <a:solidFill>
                <a:srgbClr val="FFFFFF"/>
              </a:solidFill>
              <a:latin typeface="Red Hat Display"/>
              <a:ea typeface="Red Hat Display"/>
              <a:cs typeface="Red Hat Display"/>
              <a:sym typeface="Red Hat Display"/>
            </a:endParaRPr>
          </a:p>
        </p:txBody>
      </p:sp>
      <p:sp>
        <p:nvSpPr>
          <p:cNvPr id="385" name="Google Shape;385;p30"/>
          <p:cNvSpPr/>
          <p:nvPr/>
        </p:nvSpPr>
        <p:spPr>
          <a:xfrm>
            <a:off x="4955232" y="2249744"/>
            <a:ext cx="721200" cy="318600"/>
          </a:xfrm>
          <a:prstGeom prst="roundRect">
            <a:avLst>
              <a:gd fmla="val 0" name="adj"/>
            </a:avLst>
          </a:prstGeom>
          <a:solidFill>
            <a:srgbClr val="F8C924"/>
          </a:solidFill>
          <a:ln>
            <a:noFill/>
          </a:ln>
        </p:spPr>
        <p:txBody>
          <a:bodyPr anchorCtr="0" anchor="ctr" bIns="19050" lIns="19050" spcFirstLastPara="1" rIns="19050" wrap="square" tIns="19050">
            <a:noAutofit/>
          </a:bodyPr>
          <a:lstStyle/>
          <a:p>
            <a:pPr indent="0" lvl="0" marL="0" rtl="0" algn="ctr">
              <a:lnSpc>
                <a:spcPct val="75000"/>
              </a:lnSpc>
              <a:spcBef>
                <a:spcPts val="0"/>
              </a:spcBef>
              <a:spcAft>
                <a:spcPts val="0"/>
              </a:spcAft>
              <a:buNone/>
            </a:pPr>
            <a:r>
              <a:rPr b="1" lang="en-GB" sz="900">
                <a:solidFill>
                  <a:schemeClr val="lt1"/>
                </a:solidFill>
                <a:latin typeface="Red Hat Display"/>
                <a:ea typeface="Red Hat Display"/>
                <a:cs typeface="Red Hat Display"/>
                <a:sym typeface="Red Hat Display"/>
              </a:rPr>
              <a:t>Sprint 3</a:t>
            </a:r>
            <a:endParaRPr b="1" sz="1000">
              <a:solidFill>
                <a:srgbClr val="FFFFFF"/>
              </a:solidFill>
              <a:latin typeface="Red Hat Display"/>
              <a:ea typeface="Red Hat Display"/>
              <a:cs typeface="Red Hat Display"/>
              <a:sym typeface="Red Hat Display"/>
            </a:endParaRPr>
          </a:p>
        </p:txBody>
      </p:sp>
      <p:sp>
        <p:nvSpPr>
          <p:cNvPr id="386" name="Google Shape;386;p30"/>
          <p:cNvSpPr/>
          <p:nvPr/>
        </p:nvSpPr>
        <p:spPr>
          <a:xfrm>
            <a:off x="5713418" y="2249744"/>
            <a:ext cx="721200" cy="318600"/>
          </a:xfrm>
          <a:prstGeom prst="roundRect">
            <a:avLst>
              <a:gd fmla="val 0" name="adj"/>
            </a:avLst>
          </a:prstGeom>
          <a:solidFill>
            <a:srgbClr val="F8C924"/>
          </a:solidFill>
          <a:ln>
            <a:noFill/>
          </a:ln>
        </p:spPr>
        <p:txBody>
          <a:bodyPr anchorCtr="0" anchor="ctr" bIns="19050" lIns="19050" spcFirstLastPara="1" rIns="19050" wrap="square" tIns="19050">
            <a:noAutofit/>
          </a:bodyPr>
          <a:lstStyle/>
          <a:p>
            <a:pPr indent="0" lvl="0" marL="0" rtl="0" algn="ctr">
              <a:lnSpc>
                <a:spcPct val="75000"/>
              </a:lnSpc>
              <a:spcBef>
                <a:spcPts val="0"/>
              </a:spcBef>
              <a:spcAft>
                <a:spcPts val="0"/>
              </a:spcAft>
              <a:buNone/>
            </a:pPr>
            <a:r>
              <a:rPr b="1" lang="en-GB" sz="900">
                <a:solidFill>
                  <a:schemeClr val="lt1"/>
                </a:solidFill>
                <a:latin typeface="Red Hat Display"/>
                <a:ea typeface="Red Hat Display"/>
                <a:cs typeface="Red Hat Display"/>
                <a:sym typeface="Red Hat Display"/>
              </a:rPr>
              <a:t>Sprint n</a:t>
            </a:r>
            <a:endParaRPr b="1" sz="1000">
              <a:solidFill>
                <a:srgbClr val="FFFFFF"/>
              </a:solidFill>
              <a:latin typeface="Red Hat Display"/>
              <a:ea typeface="Red Hat Display"/>
              <a:cs typeface="Red Hat Display"/>
              <a:sym typeface="Red Hat Display"/>
            </a:endParaRPr>
          </a:p>
        </p:txBody>
      </p:sp>
      <p:cxnSp>
        <p:nvCxnSpPr>
          <p:cNvPr id="387" name="Google Shape;387;p30"/>
          <p:cNvCxnSpPr/>
          <p:nvPr/>
        </p:nvCxnSpPr>
        <p:spPr>
          <a:xfrm>
            <a:off x="3405730" y="1688850"/>
            <a:ext cx="0" cy="2133300"/>
          </a:xfrm>
          <a:prstGeom prst="straightConnector1">
            <a:avLst/>
          </a:prstGeom>
          <a:noFill/>
          <a:ln cap="flat" cmpd="sng" w="9525">
            <a:solidFill>
              <a:schemeClr val="accent3"/>
            </a:solidFill>
            <a:prstDash val="dot"/>
            <a:round/>
            <a:headEnd len="med" w="med" type="none"/>
            <a:tailEnd len="med" w="med" type="none"/>
          </a:ln>
        </p:spPr>
      </p:cxnSp>
      <p:cxnSp>
        <p:nvCxnSpPr>
          <p:cNvPr id="388" name="Google Shape;388;p30"/>
          <p:cNvCxnSpPr/>
          <p:nvPr/>
        </p:nvCxnSpPr>
        <p:spPr>
          <a:xfrm>
            <a:off x="2101356" y="1688850"/>
            <a:ext cx="0" cy="2133300"/>
          </a:xfrm>
          <a:prstGeom prst="straightConnector1">
            <a:avLst/>
          </a:prstGeom>
          <a:noFill/>
          <a:ln cap="flat" cmpd="sng" w="9525">
            <a:solidFill>
              <a:schemeClr val="accent3"/>
            </a:solidFill>
            <a:prstDash val="dot"/>
            <a:round/>
            <a:headEnd len="med" w="med" type="none"/>
            <a:tailEnd len="med" w="med" type="none"/>
          </a:ln>
        </p:spPr>
      </p:cxnSp>
      <p:sp>
        <p:nvSpPr>
          <p:cNvPr id="389" name="Google Shape;389;p30"/>
          <p:cNvSpPr txBox="1"/>
          <p:nvPr/>
        </p:nvSpPr>
        <p:spPr>
          <a:xfrm>
            <a:off x="2414536" y="1688850"/>
            <a:ext cx="6780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600">
                <a:solidFill>
                  <a:schemeClr val="lt1"/>
                </a:solidFill>
                <a:latin typeface="Red Hat Display"/>
                <a:ea typeface="Red Hat Display"/>
                <a:cs typeface="Red Hat Display"/>
                <a:sym typeface="Red Hat Display"/>
              </a:rPr>
              <a:t>&lt;date&gt;</a:t>
            </a:r>
            <a:endParaRPr sz="600">
              <a:solidFill>
                <a:schemeClr val="lt1"/>
              </a:solidFill>
              <a:latin typeface="Red Hat Display"/>
              <a:ea typeface="Red Hat Display"/>
              <a:cs typeface="Red Hat Display"/>
              <a:sym typeface="Red Hat Display"/>
            </a:endParaRPr>
          </a:p>
        </p:txBody>
      </p:sp>
      <p:sp>
        <p:nvSpPr>
          <p:cNvPr id="390" name="Google Shape;390;p30"/>
          <p:cNvSpPr txBox="1"/>
          <p:nvPr/>
        </p:nvSpPr>
        <p:spPr>
          <a:xfrm>
            <a:off x="4098348" y="1688850"/>
            <a:ext cx="6780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600">
                <a:solidFill>
                  <a:schemeClr val="lt1"/>
                </a:solidFill>
                <a:latin typeface="Red Hat Display"/>
                <a:ea typeface="Red Hat Display"/>
                <a:cs typeface="Red Hat Display"/>
                <a:sym typeface="Red Hat Display"/>
              </a:rPr>
              <a:t>&lt;date&gt;</a:t>
            </a:r>
            <a:endParaRPr sz="600">
              <a:solidFill>
                <a:schemeClr val="lt1"/>
              </a:solidFill>
              <a:latin typeface="Red Hat Display"/>
              <a:ea typeface="Red Hat Display"/>
              <a:cs typeface="Red Hat Display"/>
              <a:sym typeface="Red Hat Display"/>
            </a:endParaRPr>
          </a:p>
        </p:txBody>
      </p:sp>
      <p:sp>
        <p:nvSpPr>
          <p:cNvPr id="391" name="Google Shape;391;p30"/>
          <p:cNvSpPr txBox="1"/>
          <p:nvPr/>
        </p:nvSpPr>
        <p:spPr>
          <a:xfrm>
            <a:off x="6075923" y="1688850"/>
            <a:ext cx="6780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600">
                <a:solidFill>
                  <a:schemeClr val="lt1"/>
                </a:solidFill>
                <a:latin typeface="Red Hat Display"/>
                <a:ea typeface="Red Hat Display"/>
                <a:cs typeface="Red Hat Display"/>
                <a:sym typeface="Red Hat Display"/>
              </a:rPr>
              <a:t>&lt;date&gt;</a:t>
            </a:r>
            <a:endParaRPr sz="600">
              <a:solidFill>
                <a:schemeClr val="lt1"/>
              </a:solidFill>
              <a:latin typeface="Red Hat Display"/>
              <a:ea typeface="Red Hat Display"/>
              <a:cs typeface="Red Hat Display"/>
              <a:sym typeface="Red Hat Display"/>
            </a:endParaRPr>
          </a:p>
        </p:txBody>
      </p:sp>
      <p:sp>
        <p:nvSpPr>
          <p:cNvPr id="392" name="Google Shape;392;p30"/>
          <p:cNvSpPr txBox="1"/>
          <p:nvPr/>
        </p:nvSpPr>
        <p:spPr>
          <a:xfrm>
            <a:off x="7444473" y="1688850"/>
            <a:ext cx="6780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600">
                <a:solidFill>
                  <a:schemeClr val="lt1"/>
                </a:solidFill>
                <a:latin typeface="Red Hat Display"/>
                <a:ea typeface="Red Hat Display"/>
                <a:cs typeface="Red Hat Display"/>
                <a:sym typeface="Red Hat Display"/>
              </a:rPr>
              <a:t>&lt;date&gt;</a:t>
            </a:r>
            <a:endParaRPr sz="600">
              <a:solidFill>
                <a:schemeClr val="lt1"/>
              </a:solidFill>
              <a:latin typeface="Red Hat Display"/>
              <a:ea typeface="Red Hat Display"/>
              <a:cs typeface="Red Hat Display"/>
              <a:sym typeface="Red Hat Display"/>
            </a:endParaRPr>
          </a:p>
        </p:txBody>
      </p:sp>
      <p:cxnSp>
        <p:nvCxnSpPr>
          <p:cNvPr id="393" name="Google Shape;393;p30"/>
          <p:cNvCxnSpPr/>
          <p:nvPr/>
        </p:nvCxnSpPr>
        <p:spPr>
          <a:xfrm>
            <a:off x="6820864" y="1688850"/>
            <a:ext cx="0" cy="2133300"/>
          </a:xfrm>
          <a:prstGeom prst="straightConnector1">
            <a:avLst/>
          </a:prstGeom>
          <a:noFill/>
          <a:ln cap="flat" cmpd="sng" w="9525">
            <a:solidFill>
              <a:schemeClr val="accent3"/>
            </a:solidFill>
            <a:prstDash val="dot"/>
            <a:round/>
            <a:headEnd len="med" w="med" type="none"/>
            <a:tailEnd len="med" w="med" type="none"/>
          </a:ln>
        </p:spPr>
      </p:cxnSp>
      <p:sp>
        <p:nvSpPr>
          <p:cNvPr id="394" name="Google Shape;394;p30"/>
          <p:cNvSpPr txBox="1"/>
          <p:nvPr/>
        </p:nvSpPr>
        <p:spPr>
          <a:xfrm>
            <a:off x="1081211" y="1688850"/>
            <a:ext cx="6780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600">
                <a:solidFill>
                  <a:schemeClr val="lt1"/>
                </a:solidFill>
                <a:latin typeface="Red Hat Display"/>
                <a:ea typeface="Red Hat Display"/>
                <a:cs typeface="Red Hat Display"/>
                <a:sym typeface="Red Hat Display"/>
              </a:rPr>
              <a:t>&lt;date&gt;</a:t>
            </a:r>
            <a:endParaRPr sz="600">
              <a:solidFill>
                <a:schemeClr val="lt1"/>
              </a:solidFill>
              <a:latin typeface="Red Hat Display"/>
              <a:ea typeface="Red Hat Display"/>
              <a:cs typeface="Red Hat Display"/>
              <a:sym typeface="Red Hat Display"/>
            </a:endParaRPr>
          </a:p>
        </p:txBody>
      </p:sp>
      <p:sp>
        <p:nvSpPr>
          <p:cNvPr id="395" name="Google Shape;395;p30"/>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 Sping - Propositie">
  <p:cSld name="CUSTOM_2_1_2_1">
    <p:bg>
      <p:bgPr>
        <a:solidFill>
          <a:schemeClr val="dk1"/>
        </a:solidFill>
      </p:bgPr>
    </p:bg>
    <p:spTree>
      <p:nvGrpSpPr>
        <p:cNvPr id="22" name="Shape 22"/>
        <p:cNvGrpSpPr/>
        <p:nvPr/>
      </p:nvGrpSpPr>
      <p:grpSpPr>
        <a:xfrm>
          <a:off x="0" y="0"/>
          <a:ext cx="0" cy="0"/>
          <a:chOff x="0" y="0"/>
          <a:chExt cx="0" cy="0"/>
        </a:xfrm>
      </p:grpSpPr>
      <p:sp>
        <p:nvSpPr>
          <p:cNvPr id="23" name="Google Shape;23;p4"/>
          <p:cNvSpPr txBox="1"/>
          <p:nvPr>
            <p:ph type="title"/>
          </p:nvPr>
        </p:nvSpPr>
        <p:spPr>
          <a:xfrm>
            <a:off x="360000" y="360000"/>
            <a:ext cx="3960000" cy="1620000"/>
          </a:xfrm>
          <a:prstGeom prst="rect">
            <a:avLst/>
          </a:prstGeom>
        </p:spPr>
        <p:txBody>
          <a:bodyPr anchorCtr="0" anchor="t" bIns="0" lIns="0" spcFirstLastPara="1" rIns="0" wrap="square" tIns="0">
            <a:noAutofit/>
          </a:bodyPr>
          <a:lstStyle>
            <a:lvl1pPr lvl="0" rtl="0">
              <a:lnSpc>
                <a:spcPct val="85000"/>
              </a:lnSpc>
              <a:spcBef>
                <a:spcPts val="0"/>
              </a:spcBef>
              <a:spcAft>
                <a:spcPts val="0"/>
              </a:spcAft>
              <a:buSzPts val="3600"/>
              <a:buNone/>
              <a:defRPr b="1">
                <a:latin typeface="Red Hat Display"/>
                <a:ea typeface="Red Hat Display"/>
                <a:cs typeface="Red Hat Display"/>
                <a:sym typeface="Red Hat Display"/>
              </a:defRPr>
            </a:lvl1pPr>
            <a:lvl2pPr lvl="1" rtl="0">
              <a:lnSpc>
                <a:spcPct val="75000"/>
              </a:lnSpc>
              <a:spcBef>
                <a:spcPts val="0"/>
              </a:spcBef>
              <a:spcAft>
                <a:spcPts val="0"/>
              </a:spcAft>
              <a:buSzPts val="3600"/>
              <a:buNone/>
              <a:defRPr sz="3600"/>
            </a:lvl2pPr>
            <a:lvl3pPr lvl="2" rtl="0">
              <a:lnSpc>
                <a:spcPct val="75000"/>
              </a:lnSpc>
              <a:spcBef>
                <a:spcPts val="0"/>
              </a:spcBef>
              <a:spcAft>
                <a:spcPts val="0"/>
              </a:spcAft>
              <a:buSzPts val="3600"/>
              <a:buNone/>
              <a:defRPr sz="3600"/>
            </a:lvl3pPr>
            <a:lvl4pPr lvl="3" rtl="0">
              <a:lnSpc>
                <a:spcPct val="75000"/>
              </a:lnSpc>
              <a:spcBef>
                <a:spcPts val="0"/>
              </a:spcBef>
              <a:spcAft>
                <a:spcPts val="0"/>
              </a:spcAft>
              <a:buSzPts val="3600"/>
              <a:buNone/>
              <a:defRPr sz="3600"/>
            </a:lvl4pPr>
            <a:lvl5pPr lvl="4" rtl="0">
              <a:lnSpc>
                <a:spcPct val="75000"/>
              </a:lnSpc>
              <a:spcBef>
                <a:spcPts val="0"/>
              </a:spcBef>
              <a:spcAft>
                <a:spcPts val="0"/>
              </a:spcAft>
              <a:buSzPts val="3600"/>
              <a:buNone/>
              <a:defRPr sz="3600"/>
            </a:lvl5pPr>
            <a:lvl6pPr lvl="5" rtl="0">
              <a:lnSpc>
                <a:spcPct val="75000"/>
              </a:lnSpc>
              <a:spcBef>
                <a:spcPts val="0"/>
              </a:spcBef>
              <a:spcAft>
                <a:spcPts val="0"/>
              </a:spcAft>
              <a:buSzPts val="3600"/>
              <a:buNone/>
              <a:defRPr sz="3600"/>
            </a:lvl6pPr>
            <a:lvl7pPr lvl="6" rtl="0">
              <a:lnSpc>
                <a:spcPct val="75000"/>
              </a:lnSpc>
              <a:spcBef>
                <a:spcPts val="0"/>
              </a:spcBef>
              <a:spcAft>
                <a:spcPts val="0"/>
              </a:spcAft>
              <a:buSzPts val="3600"/>
              <a:buNone/>
              <a:defRPr sz="3600"/>
            </a:lvl7pPr>
            <a:lvl8pPr lvl="7" rtl="0">
              <a:lnSpc>
                <a:spcPct val="75000"/>
              </a:lnSpc>
              <a:spcBef>
                <a:spcPts val="0"/>
              </a:spcBef>
              <a:spcAft>
                <a:spcPts val="0"/>
              </a:spcAft>
              <a:buSzPts val="3600"/>
              <a:buNone/>
              <a:defRPr sz="3600"/>
            </a:lvl8pPr>
            <a:lvl9pPr lvl="8" rtl="0">
              <a:lnSpc>
                <a:spcPct val="75000"/>
              </a:lnSpc>
              <a:spcBef>
                <a:spcPts val="0"/>
              </a:spcBef>
              <a:spcAft>
                <a:spcPts val="0"/>
              </a:spcAft>
              <a:buSzPts val="3600"/>
              <a:buNone/>
              <a:defRPr sz="3600"/>
            </a:lvl9pPr>
          </a:lstStyle>
          <a:p/>
        </p:txBody>
      </p:sp>
      <p:sp>
        <p:nvSpPr>
          <p:cNvPr id="24" name="Google Shape;24;p4"/>
          <p:cNvSpPr txBox="1"/>
          <p:nvPr>
            <p:ph idx="1" type="subTitle"/>
          </p:nvPr>
        </p:nvSpPr>
        <p:spPr>
          <a:xfrm>
            <a:off x="360000" y="1980000"/>
            <a:ext cx="3960000" cy="27000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604">
                <a:latin typeface="Red Hat Display Medium"/>
                <a:ea typeface="Red Hat Display Medium"/>
                <a:cs typeface="Red Hat Display Medium"/>
                <a:sym typeface="Red Hat Display Medium"/>
              </a:defRPr>
            </a:lvl1pPr>
            <a:lvl2pPr lvl="1" rtl="0">
              <a:spcBef>
                <a:spcPts val="10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25" name="Google Shape;25;p4"/>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reaupresentatie - Our Work">
  <p:cSld name="CUSTOM_9_1_1_1">
    <p:bg>
      <p:bgPr>
        <a:solidFill>
          <a:schemeClr val="dk1"/>
        </a:solidFill>
      </p:bgPr>
    </p:bg>
    <p:spTree>
      <p:nvGrpSpPr>
        <p:cNvPr id="396" name="Shape 396"/>
        <p:cNvGrpSpPr/>
        <p:nvPr/>
      </p:nvGrpSpPr>
      <p:grpSpPr>
        <a:xfrm>
          <a:off x="0" y="0"/>
          <a:ext cx="0" cy="0"/>
          <a:chOff x="0" y="0"/>
          <a:chExt cx="0" cy="0"/>
        </a:xfrm>
      </p:grpSpPr>
      <p:sp>
        <p:nvSpPr>
          <p:cNvPr id="397" name="Google Shape;397;p31"/>
          <p:cNvSpPr txBox="1"/>
          <p:nvPr/>
        </p:nvSpPr>
        <p:spPr>
          <a:xfrm>
            <a:off x="360000" y="360000"/>
            <a:ext cx="1800000" cy="360000"/>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1400"/>
              <a:buFont typeface="Arial"/>
              <a:buNone/>
            </a:pPr>
            <a:r>
              <a:t/>
            </a:r>
            <a:endParaRPr sz="1100">
              <a:solidFill>
                <a:schemeClr val="lt1"/>
              </a:solidFill>
              <a:latin typeface="Red Hat Display"/>
              <a:ea typeface="Red Hat Display"/>
              <a:cs typeface="Red Hat Display"/>
              <a:sym typeface="Red Hat Display"/>
            </a:endParaRPr>
          </a:p>
        </p:txBody>
      </p:sp>
      <p:sp>
        <p:nvSpPr>
          <p:cNvPr id="398" name="Google Shape;398;p31"/>
          <p:cNvSpPr txBox="1"/>
          <p:nvPr/>
        </p:nvSpPr>
        <p:spPr>
          <a:xfrm>
            <a:off x="2592000" y="360000"/>
            <a:ext cx="2877300" cy="3102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Clr>
                <a:srgbClr val="000000"/>
              </a:buClr>
              <a:buSzPts val="1400"/>
              <a:buFont typeface="Arial"/>
              <a:buNone/>
            </a:pPr>
            <a:r>
              <a:rPr lang="en-GB">
                <a:solidFill>
                  <a:schemeClr val="lt1"/>
                </a:solidFill>
                <a:latin typeface="Red Hat Display"/>
                <a:ea typeface="Red Hat Display"/>
                <a:cs typeface="Red Hat Display"/>
                <a:sym typeface="Red Hat Display"/>
              </a:rPr>
              <a:t>Case: Normec QC One</a:t>
            </a:r>
            <a:endParaRPr sz="1100">
              <a:solidFill>
                <a:schemeClr val="lt1"/>
              </a:solidFill>
              <a:latin typeface="Red Hat Display"/>
              <a:ea typeface="Red Hat Display"/>
              <a:cs typeface="Red Hat Display"/>
              <a:sym typeface="Red Hat Display"/>
            </a:endParaRPr>
          </a:p>
          <a:p>
            <a:pPr indent="0" lvl="0" marL="0" rtl="0" algn="l">
              <a:lnSpc>
                <a:spcPct val="120000"/>
              </a:lnSpc>
              <a:spcBef>
                <a:spcPts val="0"/>
              </a:spcBef>
              <a:spcAft>
                <a:spcPts val="0"/>
              </a:spcAft>
              <a:buNone/>
            </a:pPr>
            <a:r>
              <a:t/>
            </a:r>
            <a:endParaRPr sz="1200">
              <a:solidFill>
                <a:schemeClr val="lt1"/>
              </a:solidFill>
              <a:latin typeface="Red Hat Display Medium"/>
              <a:ea typeface="Red Hat Display Medium"/>
              <a:cs typeface="Red Hat Display Medium"/>
              <a:sym typeface="Red Hat Display Medium"/>
            </a:endParaRPr>
          </a:p>
        </p:txBody>
      </p:sp>
      <p:sp>
        <p:nvSpPr>
          <p:cNvPr id="399" name="Google Shape;399;p31"/>
          <p:cNvSpPr txBox="1"/>
          <p:nvPr/>
        </p:nvSpPr>
        <p:spPr>
          <a:xfrm>
            <a:off x="2592000" y="720000"/>
            <a:ext cx="2880000" cy="1260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GB" sz="1000">
                <a:solidFill>
                  <a:schemeClr val="lt1"/>
                </a:solidFill>
                <a:latin typeface="Red Hat Display"/>
                <a:ea typeface="Red Hat Display"/>
                <a:cs typeface="Red Hat Display"/>
                <a:sym typeface="Red Hat Display"/>
              </a:rPr>
              <a:t>Normec QC One biedt digitale tools voor de volledige keten van aardappelen, groente en fruit, om kosten te besparen, efficiënt te werk te gaan en verspilling binnen de keten tegen te gaan. </a:t>
            </a:r>
            <a:endParaRPr sz="1200">
              <a:solidFill>
                <a:schemeClr val="lt1"/>
              </a:solidFill>
              <a:latin typeface="Red Hat Display"/>
              <a:ea typeface="Red Hat Display"/>
              <a:cs typeface="Red Hat Display"/>
              <a:sym typeface="Red Hat Display"/>
            </a:endParaRPr>
          </a:p>
        </p:txBody>
      </p:sp>
      <p:sp>
        <p:nvSpPr>
          <p:cNvPr id="400" name="Google Shape;400;p31"/>
          <p:cNvSpPr txBox="1"/>
          <p:nvPr/>
        </p:nvSpPr>
        <p:spPr>
          <a:xfrm>
            <a:off x="5904000" y="720000"/>
            <a:ext cx="2880000" cy="1260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GB" sz="1000">
                <a:solidFill>
                  <a:schemeClr val="lt1"/>
                </a:solidFill>
                <a:latin typeface="Red Hat Display"/>
                <a:ea typeface="Red Hat Display"/>
                <a:cs typeface="Red Hat Display"/>
                <a:sym typeface="Red Hat Display"/>
              </a:rPr>
              <a:t>Sping heeft een maatwerk applicatie gebouwd om de volledige keten te ondersteunen bij het inspecteren van producten. Van de container tot aan de logistieke centra, van warenhuis tot consument.</a:t>
            </a:r>
            <a:endParaRPr sz="1000">
              <a:solidFill>
                <a:schemeClr val="lt1"/>
              </a:solidFill>
              <a:latin typeface="Red Hat Display"/>
              <a:ea typeface="Red Hat Display"/>
              <a:cs typeface="Red Hat Display"/>
              <a:sym typeface="Red Hat Display"/>
            </a:endParaRPr>
          </a:p>
        </p:txBody>
      </p:sp>
      <p:sp>
        <p:nvSpPr>
          <p:cNvPr id="401" name="Google Shape;401;p31"/>
          <p:cNvSpPr txBox="1"/>
          <p:nvPr/>
        </p:nvSpPr>
        <p:spPr>
          <a:xfrm>
            <a:off x="360000" y="1980000"/>
            <a:ext cx="1980000" cy="11697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None/>
            </a:pPr>
            <a:r>
              <a:rPr lang="en-GB" sz="1900">
                <a:solidFill>
                  <a:schemeClr val="lt1"/>
                </a:solidFill>
                <a:latin typeface="Red Hat Display SemiBold"/>
                <a:ea typeface="Red Hat Display SemiBold"/>
                <a:cs typeface="Red Hat Display SemiBold"/>
                <a:sym typeface="Red Hat Display SemiBold"/>
              </a:rPr>
              <a:t>Het verminderen van verspilling </a:t>
            </a:r>
            <a:endParaRPr sz="1900">
              <a:solidFill>
                <a:schemeClr val="lt1"/>
              </a:solidFill>
              <a:latin typeface="Red Hat Display SemiBold"/>
              <a:ea typeface="Red Hat Display SemiBold"/>
              <a:cs typeface="Red Hat Display SemiBold"/>
              <a:sym typeface="Red Hat Display SemiBold"/>
            </a:endParaRPr>
          </a:p>
          <a:p>
            <a:pPr indent="0" lvl="0" marL="0" rtl="0" algn="l">
              <a:lnSpc>
                <a:spcPct val="100000"/>
              </a:lnSpc>
              <a:spcBef>
                <a:spcPts val="0"/>
              </a:spcBef>
              <a:spcAft>
                <a:spcPts val="0"/>
              </a:spcAft>
              <a:buNone/>
            </a:pPr>
            <a:r>
              <a:rPr lang="en-GB" sz="1900">
                <a:solidFill>
                  <a:schemeClr val="lt1"/>
                </a:solidFill>
                <a:latin typeface="Red Hat Display SemiBold"/>
                <a:ea typeface="Red Hat Display SemiBold"/>
                <a:cs typeface="Red Hat Display SemiBold"/>
                <a:sym typeface="Red Hat Display SemiBold"/>
              </a:rPr>
              <a:t>in de gehele AGF-keten.</a:t>
            </a:r>
            <a:endParaRPr sz="1900">
              <a:solidFill>
                <a:schemeClr val="lt1"/>
              </a:solidFill>
              <a:latin typeface="Red Hat Display SemiBold"/>
              <a:ea typeface="Red Hat Display SemiBold"/>
              <a:cs typeface="Red Hat Display SemiBold"/>
              <a:sym typeface="Red Hat Display SemiBold"/>
            </a:endParaRPr>
          </a:p>
        </p:txBody>
      </p:sp>
      <p:pic>
        <p:nvPicPr>
          <p:cNvPr id="402" name="Google Shape;402;p31"/>
          <p:cNvPicPr preferRelativeResize="0"/>
          <p:nvPr/>
        </p:nvPicPr>
        <p:blipFill rotWithShape="1">
          <a:blip r:embed="rId2">
            <a:alphaModFix amt="90000"/>
          </a:blip>
          <a:srcRect b="12700" l="3381" r="0" t="7369"/>
          <a:stretch/>
        </p:blipFill>
        <p:spPr>
          <a:xfrm>
            <a:off x="2592000" y="1980000"/>
            <a:ext cx="6192000" cy="2700000"/>
          </a:xfrm>
          <a:prstGeom prst="roundRect">
            <a:avLst>
              <a:gd fmla="val 3958" name="adj"/>
            </a:avLst>
          </a:prstGeom>
          <a:noFill/>
          <a:ln>
            <a:noFill/>
          </a:ln>
        </p:spPr>
      </p:pic>
      <p:sp>
        <p:nvSpPr>
          <p:cNvPr id="403" name="Google Shape;403;p31"/>
          <p:cNvSpPr txBox="1"/>
          <p:nvPr/>
        </p:nvSpPr>
        <p:spPr>
          <a:xfrm>
            <a:off x="360002" y="3635100"/>
            <a:ext cx="2034300" cy="1044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b="1" lang="en-GB" sz="750">
                <a:solidFill>
                  <a:schemeClr val="lt1"/>
                </a:solidFill>
                <a:latin typeface="Red Hat Display"/>
                <a:ea typeface="Red Hat Display"/>
                <a:cs typeface="Red Hat Display"/>
                <a:sym typeface="Red Hat Display"/>
              </a:rPr>
              <a:t>Diensten</a:t>
            </a:r>
            <a:endParaRPr b="1"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User interviews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Journey mapping</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Business workshops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Digital Product Strategy</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UX/UI Design</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Development in Ruby on Rails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 Development in React Native</a:t>
            </a:r>
            <a:endParaRPr sz="1000">
              <a:solidFill>
                <a:schemeClr val="lt1"/>
              </a:solidFill>
              <a:latin typeface="Red Hat Display"/>
              <a:ea typeface="Red Hat Display"/>
              <a:cs typeface="Red Hat Display"/>
              <a:sym typeface="Red Hat Display"/>
            </a:endParaRPr>
          </a:p>
        </p:txBody>
      </p:sp>
      <p:sp>
        <p:nvSpPr>
          <p:cNvPr id="404" name="Google Shape;404;p31"/>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reaupresentatie - Our Work 4">
  <p:cSld name="CUSTOM_9_1_1_1_6">
    <p:bg>
      <p:bgPr>
        <a:solidFill>
          <a:schemeClr val="dk1"/>
        </a:solidFill>
      </p:bgPr>
    </p:bg>
    <p:spTree>
      <p:nvGrpSpPr>
        <p:cNvPr id="405" name="Shape 405"/>
        <p:cNvGrpSpPr/>
        <p:nvPr/>
      </p:nvGrpSpPr>
      <p:grpSpPr>
        <a:xfrm>
          <a:off x="0" y="0"/>
          <a:ext cx="0" cy="0"/>
          <a:chOff x="0" y="0"/>
          <a:chExt cx="0" cy="0"/>
        </a:xfrm>
      </p:grpSpPr>
      <p:sp>
        <p:nvSpPr>
          <p:cNvPr id="406" name="Google Shape;406;p32"/>
          <p:cNvSpPr txBox="1"/>
          <p:nvPr/>
        </p:nvSpPr>
        <p:spPr>
          <a:xfrm>
            <a:off x="357300" y="1762125"/>
            <a:ext cx="1800000" cy="360000"/>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1400"/>
              <a:buFont typeface="Arial"/>
              <a:buNone/>
            </a:pPr>
            <a:r>
              <a:t/>
            </a:r>
            <a:endParaRPr sz="1100">
              <a:solidFill>
                <a:srgbClr val="919191"/>
              </a:solidFill>
              <a:latin typeface="Red Hat Display"/>
              <a:ea typeface="Red Hat Display"/>
              <a:cs typeface="Red Hat Display"/>
              <a:sym typeface="Red Hat Display"/>
            </a:endParaRPr>
          </a:p>
        </p:txBody>
      </p:sp>
      <p:sp>
        <p:nvSpPr>
          <p:cNvPr id="407" name="Google Shape;407;p32"/>
          <p:cNvSpPr txBox="1"/>
          <p:nvPr/>
        </p:nvSpPr>
        <p:spPr>
          <a:xfrm>
            <a:off x="2592000" y="360000"/>
            <a:ext cx="2877300" cy="3102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Clr>
                <a:srgbClr val="000000"/>
              </a:buClr>
              <a:buSzPts val="1400"/>
              <a:buFont typeface="Arial"/>
              <a:buNone/>
            </a:pPr>
            <a:r>
              <a:rPr lang="en-GB">
                <a:solidFill>
                  <a:schemeClr val="lt1"/>
                </a:solidFill>
                <a:latin typeface="Red Hat Display"/>
                <a:ea typeface="Red Hat Display"/>
                <a:cs typeface="Red Hat Display"/>
                <a:sym typeface="Red Hat Display"/>
              </a:rPr>
              <a:t>Case: Hendrik Veder Group</a:t>
            </a:r>
            <a:endParaRPr sz="1100">
              <a:solidFill>
                <a:schemeClr val="lt1"/>
              </a:solidFill>
              <a:latin typeface="Red Hat Display"/>
              <a:ea typeface="Red Hat Display"/>
              <a:cs typeface="Red Hat Display"/>
              <a:sym typeface="Red Hat Display"/>
            </a:endParaRPr>
          </a:p>
          <a:p>
            <a:pPr indent="0" lvl="0" marL="0" rtl="0" algn="l">
              <a:lnSpc>
                <a:spcPct val="120000"/>
              </a:lnSpc>
              <a:spcBef>
                <a:spcPts val="0"/>
              </a:spcBef>
              <a:spcAft>
                <a:spcPts val="0"/>
              </a:spcAft>
              <a:buNone/>
            </a:pPr>
            <a:r>
              <a:t/>
            </a:r>
            <a:endParaRPr sz="1200">
              <a:solidFill>
                <a:schemeClr val="lt1"/>
              </a:solidFill>
              <a:latin typeface="Red Hat Display Medium"/>
              <a:ea typeface="Red Hat Display Medium"/>
              <a:cs typeface="Red Hat Display Medium"/>
              <a:sym typeface="Red Hat Display Medium"/>
            </a:endParaRPr>
          </a:p>
        </p:txBody>
      </p:sp>
      <p:sp>
        <p:nvSpPr>
          <p:cNvPr id="408" name="Google Shape;408;p32"/>
          <p:cNvSpPr txBox="1"/>
          <p:nvPr/>
        </p:nvSpPr>
        <p:spPr>
          <a:xfrm>
            <a:off x="2592000" y="720000"/>
            <a:ext cx="2880000" cy="1260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GB" sz="1000">
                <a:solidFill>
                  <a:schemeClr val="lt1"/>
                </a:solidFill>
                <a:latin typeface="Red Hat Display"/>
                <a:ea typeface="Red Hat Display"/>
                <a:cs typeface="Red Hat Display"/>
                <a:sym typeface="Red Hat Display"/>
              </a:rPr>
              <a:t>HVG levert wereldwijd producten en diensten op het gebied van staalkabel en synthetisch touw, die belangrijk zijn voor de offshore en maritieme sector, alsmede totaaloplossingen en services voor vele andere industrieën.</a:t>
            </a:r>
            <a:endParaRPr sz="1000">
              <a:solidFill>
                <a:schemeClr val="lt1"/>
              </a:solidFill>
              <a:latin typeface="Red Hat Display"/>
              <a:ea typeface="Red Hat Display"/>
              <a:cs typeface="Red Hat Display"/>
              <a:sym typeface="Red Hat Display"/>
            </a:endParaRPr>
          </a:p>
        </p:txBody>
      </p:sp>
      <p:sp>
        <p:nvSpPr>
          <p:cNvPr id="409" name="Google Shape;409;p32"/>
          <p:cNvSpPr txBox="1"/>
          <p:nvPr/>
        </p:nvSpPr>
        <p:spPr>
          <a:xfrm>
            <a:off x="5904000" y="720000"/>
            <a:ext cx="2880000" cy="12600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0"/>
              </a:spcBef>
              <a:spcAft>
                <a:spcPts val="0"/>
              </a:spcAft>
              <a:buNone/>
            </a:pPr>
            <a:r>
              <a:rPr lang="en-GB" sz="1000">
                <a:solidFill>
                  <a:schemeClr val="lt1"/>
                </a:solidFill>
                <a:latin typeface="Red Hat Display"/>
                <a:ea typeface="Red Hat Display"/>
                <a:cs typeface="Red Hat Display"/>
                <a:sym typeface="Red Hat Display"/>
              </a:rPr>
              <a:t>Sping heeft voor HVG een interactief online klantenportaal ontwikkeld en een mobiele applicatie waarmee keurmeesters binnen enkele minuten ‘rigging gear’ kunnen keuren en certificeren.</a:t>
            </a:r>
            <a:endParaRPr sz="1000">
              <a:solidFill>
                <a:schemeClr val="lt1"/>
              </a:solidFill>
              <a:latin typeface="Red Hat Display"/>
              <a:ea typeface="Red Hat Display"/>
              <a:cs typeface="Red Hat Display"/>
              <a:sym typeface="Red Hat Display"/>
            </a:endParaRPr>
          </a:p>
          <a:p>
            <a:pPr indent="0" lvl="0" marL="0" marR="0" rtl="0" algn="l">
              <a:lnSpc>
                <a:spcPct val="120000"/>
              </a:lnSpc>
              <a:spcBef>
                <a:spcPts val="0"/>
              </a:spcBef>
              <a:spcAft>
                <a:spcPts val="0"/>
              </a:spcAft>
              <a:buNone/>
            </a:pPr>
            <a:r>
              <a:t/>
            </a:r>
            <a:endParaRPr sz="1000">
              <a:solidFill>
                <a:schemeClr val="lt1"/>
              </a:solidFill>
              <a:latin typeface="Red Hat Display"/>
              <a:ea typeface="Red Hat Display"/>
              <a:cs typeface="Red Hat Display"/>
              <a:sym typeface="Red Hat Display"/>
            </a:endParaRPr>
          </a:p>
        </p:txBody>
      </p:sp>
      <p:sp>
        <p:nvSpPr>
          <p:cNvPr id="410" name="Google Shape;410;p32"/>
          <p:cNvSpPr txBox="1"/>
          <p:nvPr/>
        </p:nvSpPr>
        <p:spPr>
          <a:xfrm>
            <a:off x="357300" y="1980000"/>
            <a:ext cx="1982700" cy="877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900">
                <a:solidFill>
                  <a:schemeClr val="lt1"/>
                </a:solidFill>
                <a:latin typeface="Red Hat Display SemiBold"/>
                <a:ea typeface="Red Hat Display SemiBold"/>
                <a:cs typeface="Red Hat Display SemiBold"/>
                <a:sym typeface="Red Hat Display SemiBold"/>
              </a:rPr>
              <a:t>Sterk staaltje werk  in het havengebied.</a:t>
            </a:r>
            <a:endParaRPr sz="1900">
              <a:solidFill>
                <a:schemeClr val="lt1"/>
              </a:solidFill>
              <a:latin typeface="Red Hat Display SemiBold"/>
              <a:ea typeface="Red Hat Display SemiBold"/>
              <a:cs typeface="Red Hat Display SemiBold"/>
              <a:sym typeface="Red Hat Display SemiBold"/>
            </a:endParaRPr>
          </a:p>
        </p:txBody>
      </p:sp>
      <p:sp>
        <p:nvSpPr>
          <p:cNvPr id="411" name="Google Shape;411;p32"/>
          <p:cNvSpPr txBox="1"/>
          <p:nvPr/>
        </p:nvSpPr>
        <p:spPr>
          <a:xfrm>
            <a:off x="357300" y="3635100"/>
            <a:ext cx="1982700" cy="1044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b="1" lang="en-GB" sz="750">
                <a:solidFill>
                  <a:schemeClr val="lt1"/>
                </a:solidFill>
                <a:latin typeface="Red Hat Display"/>
                <a:ea typeface="Red Hat Display"/>
                <a:cs typeface="Red Hat Display"/>
                <a:sym typeface="Red Hat Display"/>
              </a:rPr>
              <a:t>Diensten</a:t>
            </a:r>
            <a:endParaRPr b="1"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User interviews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Journey mapping</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Business workshops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Digital Product Strategy</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UX/UI Design</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Development in Ruby on Rails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 Development in React Native</a:t>
            </a:r>
            <a:endParaRPr sz="1000">
              <a:solidFill>
                <a:schemeClr val="lt1"/>
              </a:solidFill>
              <a:latin typeface="Red Hat Display"/>
              <a:ea typeface="Red Hat Display"/>
              <a:cs typeface="Red Hat Display"/>
              <a:sym typeface="Red Hat Display"/>
            </a:endParaRPr>
          </a:p>
        </p:txBody>
      </p:sp>
      <p:pic>
        <p:nvPicPr>
          <p:cNvPr id="412" name="Google Shape;412;p32"/>
          <p:cNvPicPr preferRelativeResize="0"/>
          <p:nvPr/>
        </p:nvPicPr>
        <p:blipFill rotWithShape="1">
          <a:blip r:embed="rId2">
            <a:alphaModFix amt="89000"/>
          </a:blip>
          <a:srcRect b="33113" l="2893" r="0" t="3390"/>
          <a:stretch/>
        </p:blipFill>
        <p:spPr>
          <a:xfrm>
            <a:off x="2592000" y="1980000"/>
            <a:ext cx="6192000" cy="2700000"/>
          </a:xfrm>
          <a:prstGeom prst="roundRect">
            <a:avLst>
              <a:gd fmla="val 3958" name="adj"/>
            </a:avLst>
          </a:prstGeom>
          <a:noFill/>
          <a:ln>
            <a:noFill/>
          </a:ln>
        </p:spPr>
      </p:pic>
      <p:sp>
        <p:nvSpPr>
          <p:cNvPr id="413" name="Google Shape;413;p32"/>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reaupresentatie - Our Work 4 1">
  <p:cSld name="CUSTOM_9_1_1_1_6_1">
    <p:bg>
      <p:bgPr>
        <a:solidFill>
          <a:schemeClr val="dk1"/>
        </a:solidFill>
      </p:bgPr>
    </p:bg>
    <p:spTree>
      <p:nvGrpSpPr>
        <p:cNvPr id="414" name="Shape 414"/>
        <p:cNvGrpSpPr/>
        <p:nvPr/>
      </p:nvGrpSpPr>
      <p:grpSpPr>
        <a:xfrm>
          <a:off x="0" y="0"/>
          <a:ext cx="0" cy="0"/>
          <a:chOff x="0" y="0"/>
          <a:chExt cx="0" cy="0"/>
        </a:xfrm>
      </p:grpSpPr>
      <p:sp>
        <p:nvSpPr>
          <p:cNvPr id="415" name="Google Shape;415;p33"/>
          <p:cNvSpPr txBox="1"/>
          <p:nvPr/>
        </p:nvSpPr>
        <p:spPr>
          <a:xfrm>
            <a:off x="2592000" y="360000"/>
            <a:ext cx="2877300" cy="310200"/>
          </a:xfrm>
          <a:prstGeom prst="rect">
            <a:avLst/>
          </a:prstGeom>
          <a:noFill/>
          <a:ln>
            <a:noFill/>
          </a:ln>
        </p:spPr>
        <p:txBody>
          <a:bodyPr anchorCtr="0" anchor="t" bIns="0" lIns="0" spcFirstLastPara="1" rIns="0" wrap="square" tIns="0">
            <a:noAutofit/>
          </a:bodyPr>
          <a:lstStyle/>
          <a:p>
            <a:pPr indent="0" lvl="0" marL="0" rtl="0" algn="l">
              <a:lnSpc>
                <a:spcPct val="110000"/>
              </a:lnSpc>
              <a:spcBef>
                <a:spcPts val="0"/>
              </a:spcBef>
              <a:spcAft>
                <a:spcPts val="0"/>
              </a:spcAft>
              <a:buClr>
                <a:srgbClr val="000000"/>
              </a:buClr>
              <a:buSzPts val="1400"/>
              <a:buFont typeface="Arial"/>
              <a:buNone/>
            </a:pPr>
            <a:r>
              <a:rPr lang="en-GB">
                <a:solidFill>
                  <a:schemeClr val="lt1"/>
                </a:solidFill>
                <a:latin typeface="Red Hat Display"/>
                <a:ea typeface="Red Hat Display"/>
                <a:cs typeface="Red Hat Display"/>
                <a:sym typeface="Red Hat Display"/>
              </a:rPr>
              <a:t>Case Fetch Carsharing</a:t>
            </a:r>
            <a:endParaRPr sz="1100">
              <a:solidFill>
                <a:schemeClr val="lt1"/>
              </a:solidFill>
              <a:latin typeface="Red Hat Display"/>
              <a:ea typeface="Red Hat Display"/>
              <a:cs typeface="Red Hat Display"/>
              <a:sym typeface="Red Hat Display"/>
            </a:endParaRPr>
          </a:p>
          <a:p>
            <a:pPr indent="0" lvl="0" marL="0" rtl="0" algn="l">
              <a:lnSpc>
                <a:spcPct val="120000"/>
              </a:lnSpc>
              <a:spcBef>
                <a:spcPts val="0"/>
              </a:spcBef>
              <a:spcAft>
                <a:spcPts val="0"/>
              </a:spcAft>
              <a:buNone/>
            </a:pPr>
            <a:r>
              <a:t/>
            </a:r>
            <a:endParaRPr sz="1200">
              <a:solidFill>
                <a:schemeClr val="lt1"/>
              </a:solidFill>
              <a:latin typeface="Red Hat Display Medium"/>
              <a:ea typeface="Red Hat Display Medium"/>
              <a:cs typeface="Red Hat Display Medium"/>
              <a:sym typeface="Red Hat Display Medium"/>
            </a:endParaRPr>
          </a:p>
        </p:txBody>
      </p:sp>
      <p:sp>
        <p:nvSpPr>
          <p:cNvPr id="416" name="Google Shape;416;p33"/>
          <p:cNvSpPr txBox="1"/>
          <p:nvPr/>
        </p:nvSpPr>
        <p:spPr>
          <a:xfrm>
            <a:off x="2592000" y="720000"/>
            <a:ext cx="2880000" cy="720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GB" sz="1000">
                <a:solidFill>
                  <a:schemeClr val="lt1"/>
                </a:solidFill>
                <a:latin typeface="Red Hat Display"/>
                <a:ea typeface="Red Hat Display"/>
                <a:cs typeface="Red Hat Display"/>
                <a:sym typeface="Red Hat Display"/>
              </a:rPr>
              <a:t>Met Fetch car sharing kan je in Amsterdam één van de honderd deelauto’s huren direct via de Fetch app. Wij realiseerde in korte tijd het gehele platform. In de app van Fetch car kunnen klanten zich binnen een paar minuten kunnen registreren en in 10 seconden een auto huren</a:t>
            </a:r>
            <a:endParaRPr sz="1000">
              <a:solidFill>
                <a:schemeClr val="lt1"/>
              </a:solidFill>
              <a:latin typeface="Red Hat Display"/>
              <a:ea typeface="Red Hat Display"/>
              <a:cs typeface="Red Hat Display"/>
              <a:sym typeface="Red Hat Display"/>
            </a:endParaRPr>
          </a:p>
        </p:txBody>
      </p:sp>
      <p:sp>
        <p:nvSpPr>
          <p:cNvPr id="417" name="Google Shape;417;p33"/>
          <p:cNvSpPr txBox="1"/>
          <p:nvPr/>
        </p:nvSpPr>
        <p:spPr>
          <a:xfrm>
            <a:off x="5904000" y="670200"/>
            <a:ext cx="2880000" cy="1080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GB" sz="1000">
                <a:solidFill>
                  <a:schemeClr val="lt1"/>
                </a:solidFill>
                <a:latin typeface="Red Hat Display"/>
                <a:ea typeface="Red Hat Display"/>
                <a:cs typeface="Red Hat Display"/>
                <a:sym typeface="Red Hat Display"/>
              </a:rPr>
              <a:t>Het gehele beheer van de dienst wordt geregeld via de backoffice omgeving voor het beheer van het wagenpark, reserveringen, calamiteiten en diverse integraties voor o.a. boekhouding, betalingen en rijbewijscontrole en keyless car-entry.</a:t>
            </a:r>
            <a:endParaRPr sz="1000">
              <a:solidFill>
                <a:schemeClr val="lt1"/>
              </a:solidFill>
              <a:latin typeface="Red Hat Display"/>
              <a:ea typeface="Red Hat Display"/>
              <a:cs typeface="Red Hat Display"/>
              <a:sym typeface="Red Hat Display"/>
            </a:endParaRPr>
          </a:p>
          <a:p>
            <a:pPr indent="0" lvl="0" marL="0" marR="0" rtl="0" algn="l">
              <a:lnSpc>
                <a:spcPct val="120000"/>
              </a:lnSpc>
              <a:spcBef>
                <a:spcPts val="0"/>
              </a:spcBef>
              <a:spcAft>
                <a:spcPts val="0"/>
              </a:spcAft>
              <a:buNone/>
            </a:pPr>
            <a:r>
              <a:t/>
            </a:r>
            <a:endParaRPr sz="1000">
              <a:solidFill>
                <a:schemeClr val="lt1"/>
              </a:solidFill>
              <a:latin typeface="Red Hat Display"/>
              <a:ea typeface="Red Hat Display"/>
              <a:cs typeface="Red Hat Display"/>
              <a:sym typeface="Red Hat Display"/>
            </a:endParaRPr>
          </a:p>
        </p:txBody>
      </p:sp>
      <p:sp>
        <p:nvSpPr>
          <p:cNvPr id="418" name="Google Shape;418;p33"/>
          <p:cNvSpPr txBox="1"/>
          <p:nvPr/>
        </p:nvSpPr>
        <p:spPr>
          <a:xfrm>
            <a:off x="360000" y="1975063"/>
            <a:ext cx="1980000" cy="585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900">
                <a:solidFill>
                  <a:schemeClr val="lt1"/>
                </a:solidFill>
                <a:latin typeface="Red Hat Display SemiBold"/>
                <a:ea typeface="Red Hat Display SemiBold"/>
                <a:cs typeface="Red Hat Display SemiBold"/>
                <a:sym typeface="Red Hat Display SemiBold"/>
              </a:rPr>
              <a:t>Autodelen in hartje Amsterdam</a:t>
            </a:r>
            <a:endParaRPr sz="1900">
              <a:solidFill>
                <a:schemeClr val="lt1"/>
              </a:solidFill>
              <a:latin typeface="Red Hat Display SemiBold"/>
              <a:ea typeface="Red Hat Display SemiBold"/>
              <a:cs typeface="Red Hat Display SemiBold"/>
              <a:sym typeface="Red Hat Display SemiBold"/>
            </a:endParaRPr>
          </a:p>
        </p:txBody>
      </p:sp>
      <p:sp>
        <p:nvSpPr>
          <p:cNvPr id="419" name="Google Shape;419;p33"/>
          <p:cNvSpPr txBox="1"/>
          <p:nvPr/>
        </p:nvSpPr>
        <p:spPr>
          <a:xfrm>
            <a:off x="360002" y="3635100"/>
            <a:ext cx="2034300" cy="1044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b="1" lang="en-GB" sz="750">
                <a:solidFill>
                  <a:schemeClr val="lt1"/>
                </a:solidFill>
                <a:latin typeface="Red Hat Display"/>
                <a:ea typeface="Red Hat Display"/>
                <a:cs typeface="Red Hat Display"/>
                <a:sym typeface="Red Hat Display"/>
              </a:rPr>
              <a:t>Diensten</a:t>
            </a:r>
            <a:endParaRPr b="1"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User interviews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Journey mapping</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Business workshops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Digital Product Strategy</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UX/UI Design</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Development in Ruby on Rails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 Development in React Native</a:t>
            </a:r>
            <a:endParaRPr sz="1000">
              <a:solidFill>
                <a:schemeClr val="lt1"/>
              </a:solidFill>
              <a:latin typeface="Red Hat Display"/>
              <a:ea typeface="Red Hat Display"/>
              <a:cs typeface="Red Hat Display"/>
              <a:sym typeface="Red Hat Display"/>
            </a:endParaRPr>
          </a:p>
        </p:txBody>
      </p:sp>
      <p:pic>
        <p:nvPicPr>
          <p:cNvPr id="420" name="Google Shape;420;p33"/>
          <p:cNvPicPr preferRelativeResize="0"/>
          <p:nvPr/>
        </p:nvPicPr>
        <p:blipFill rotWithShape="1">
          <a:blip r:embed="rId2">
            <a:alphaModFix amt="80000"/>
          </a:blip>
          <a:srcRect b="21140" l="4122" r="20519" t="13143"/>
          <a:stretch/>
        </p:blipFill>
        <p:spPr>
          <a:xfrm>
            <a:off x="2592000" y="1980000"/>
            <a:ext cx="6192000" cy="2700000"/>
          </a:xfrm>
          <a:prstGeom prst="roundRect">
            <a:avLst>
              <a:gd fmla="val 2390" name="adj"/>
            </a:avLst>
          </a:prstGeom>
          <a:noFill/>
          <a:ln>
            <a:noFill/>
          </a:ln>
        </p:spPr>
      </p:pic>
      <p:sp>
        <p:nvSpPr>
          <p:cNvPr id="421" name="Google Shape;421;p33"/>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reaupresentatie - Our Work 1 1">
  <p:cSld name="CUSTOM_9_1_1_1_3_1">
    <p:bg>
      <p:bgPr>
        <a:solidFill>
          <a:schemeClr val="dk1"/>
        </a:solidFill>
      </p:bgPr>
    </p:bg>
    <p:spTree>
      <p:nvGrpSpPr>
        <p:cNvPr id="422" name="Shape 422"/>
        <p:cNvGrpSpPr/>
        <p:nvPr/>
      </p:nvGrpSpPr>
      <p:grpSpPr>
        <a:xfrm>
          <a:off x="0" y="0"/>
          <a:ext cx="0" cy="0"/>
          <a:chOff x="0" y="0"/>
          <a:chExt cx="0" cy="0"/>
        </a:xfrm>
      </p:grpSpPr>
      <p:sp>
        <p:nvSpPr>
          <p:cNvPr id="423" name="Google Shape;423;p34"/>
          <p:cNvSpPr txBox="1"/>
          <p:nvPr/>
        </p:nvSpPr>
        <p:spPr>
          <a:xfrm>
            <a:off x="348100" y="360000"/>
            <a:ext cx="3960000" cy="215400"/>
          </a:xfrm>
          <a:prstGeom prst="rect">
            <a:avLst/>
          </a:prstGeom>
          <a:noFill/>
          <a:ln>
            <a:noFill/>
          </a:ln>
        </p:spPr>
        <p:txBody>
          <a:bodyPr anchorCtr="0" anchor="b" bIns="0" lIns="0" spcFirstLastPara="1" rIns="0" wrap="square" tIns="0">
            <a:spAutoFit/>
          </a:bodyPr>
          <a:lstStyle/>
          <a:p>
            <a:pPr indent="0" lvl="0" marL="0" marR="0" rtl="0" algn="l">
              <a:lnSpc>
                <a:spcPct val="110000"/>
              </a:lnSpc>
              <a:spcBef>
                <a:spcPts val="0"/>
              </a:spcBef>
              <a:spcAft>
                <a:spcPts val="0"/>
              </a:spcAft>
              <a:buClr>
                <a:srgbClr val="000000"/>
              </a:buClr>
              <a:buSzPts val="1400"/>
              <a:buFont typeface="Arial"/>
              <a:buNone/>
            </a:pPr>
            <a:r>
              <a:rPr lang="en-GB">
                <a:solidFill>
                  <a:schemeClr val="lt1"/>
                </a:solidFill>
                <a:latin typeface="Red Hat Display"/>
                <a:ea typeface="Red Hat Display"/>
                <a:cs typeface="Red Hat Display"/>
                <a:sym typeface="Red Hat Display"/>
              </a:rPr>
              <a:t>Case: Gemeente Delft</a:t>
            </a:r>
            <a:endParaRPr sz="1100">
              <a:solidFill>
                <a:schemeClr val="lt1"/>
              </a:solidFill>
              <a:latin typeface="Red Hat Display"/>
              <a:ea typeface="Red Hat Display"/>
              <a:cs typeface="Red Hat Display"/>
              <a:sym typeface="Red Hat Display"/>
            </a:endParaRPr>
          </a:p>
        </p:txBody>
      </p:sp>
      <p:sp>
        <p:nvSpPr>
          <p:cNvPr id="424" name="Google Shape;424;p34"/>
          <p:cNvSpPr txBox="1"/>
          <p:nvPr/>
        </p:nvSpPr>
        <p:spPr>
          <a:xfrm>
            <a:off x="360000" y="1714500"/>
            <a:ext cx="3831900" cy="1885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GB" sz="1000">
                <a:solidFill>
                  <a:schemeClr val="lt1"/>
                </a:solidFill>
                <a:latin typeface="Red Hat Display"/>
                <a:ea typeface="Red Hat Display"/>
                <a:cs typeface="Red Hat Display"/>
                <a:sym typeface="Red Hat Display"/>
              </a:rPr>
              <a:t>Via observaties en interviews met inwoners van Delft, brachten we de touch-points van een bezoek aan het gemeentehuis in kaart. Op deze manier wisten we de wensen en pijnpunten van inwoners te achterhalen. De gemeente Delft gebruikt deze bevindingen en conclusies bij het optimaliseren van van hun fysieke en online touch-points. </a:t>
            </a:r>
            <a:endParaRPr sz="1000">
              <a:solidFill>
                <a:schemeClr val="lt1"/>
              </a:solidFill>
              <a:latin typeface="Red Hat Display"/>
              <a:ea typeface="Red Hat Display"/>
              <a:cs typeface="Red Hat Display"/>
              <a:sym typeface="Red Hat Display"/>
            </a:endParaRPr>
          </a:p>
          <a:p>
            <a:pPr indent="0" lvl="0" marL="0" rtl="0" algn="l">
              <a:lnSpc>
                <a:spcPct val="120000"/>
              </a:lnSpc>
              <a:spcBef>
                <a:spcPts val="0"/>
              </a:spcBef>
              <a:spcAft>
                <a:spcPts val="0"/>
              </a:spcAft>
              <a:buNone/>
            </a:pPr>
            <a:r>
              <a:t/>
            </a:r>
            <a:endParaRPr sz="1000">
              <a:solidFill>
                <a:schemeClr val="lt1"/>
              </a:solidFill>
              <a:latin typeface="Red Hat Display"/>
              <a:ea typeface="Red Hat Display"/>
              <a:cs typeface="Red Hat Display"/>
              <a:sym typeface="Red Hat Display"/>
            </a:endParaRPr>
          </a:p>
          <a:p>
            <a:pPr indent="0" lvl="0" marL="0" rtl="0" algn="l">
              <a:lnSpc>
                <a:spcPct val="120000"/>
              </a:lnSpc>
              <a:spcBef>
                <a:spcPts val="0"/>
              </a:spcBef>
              <a:spcAft>
                <a:spcPts val="0"/>
              </a:spcAft>
              <a:buNone/>
            </a:pPr>
            <a:r>
              <a:t/>
            </a:r>
            <a:endParaRPr sz="1000">
              <a:solidFill>
                <a:schemeClr val="lt1"/>
              </a:solidFill>
              <a:latin typeface="Red Hat Display"/>
              <a:ea typeface="Red Hat Display"/>
              <a:cs typeface="Red Hat Display"/>
              <a:sym typeface="Red Hat Display"/>
            </a:endParaRPr>
          </a:p>
        </p:txBody>
      </p:sp>
      <p:sp>
        <p:nvSpPr>
          <p:cNvPr id="425" name="Google Shape;425;p34"/>
          <p:cNvSpPr txBox="1"/>
          <p:nvPr/>
        </p:nvSpPr>
        <p:spPr>
          <a:xfrm>
            <a:off x="360000" y="900000"/>
            <a:ext cx="3960000" cy="540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GB" sz="1900">
                <a:solidFill>
                  <a:schemeClr val="lt1"/>
                </a:solidFill>
                <a:latin typeface="Red Hat Display SemiBold"/>
                <a:ea typeface="Red Hat Display SemiBold"/>
                <a:cs typeface="Red Hat Display SemiBold"/>
                <a:sym typeface="Red Hat Display SemiBold"/>
              </a:rPr>
              <a:t>Wat verwachten inwoners van de gemeente Delft?</a:t>
            </a:r>
            <a:endParaRPr sz="1900">
              <a:solidFill>
                <a:schemeClr val="lt1"/>
              </a:solidFill>
              <a:latin typeface="Red Hat Display SemiBold"/>
              <a:ea typeface="Red Hat Display SemiBold"/>
              <a:cs typeface="Red Hat Display SemiBold"/>
              <a:sym typeface="Red Hat Display SemiBold"/>
            </a:endParaRPr>
          </a:p>
        </p:txBody>
      </p:sp>
      <p:sp>
        <p:nvSpPr>
          <p:cNvPr id="426" name="Google Shape;426;p34"/>
          <p:cNvSpPr txBox="1"/>
          <p:nvPr/>
        </p:nvSpPr>
        <p:spPr>
          <a:xfrm>
            <a:off x="348100" y="3600000"/>
            <a:ext cx="3972000" cy="1044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b="1" lang="en-GB" sz="750">
                <a:solidFill>
                  <a:schemeClr val="lt1"/>
                </a:solidFill>
                <a:latin typeface="Red Hat Display"/>
                <a:ea typeface="Red Hat Display"/>
                <a:cs typeface="Red Hat Display"/>
                <a:sym typeface="Red Hat Display"/>
              </a:rPr>
              <a:t>Diensten</a:t>
            </a:r>
            <a:endParaRPr b="1"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Exploratief onderzoek</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Desk research</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Observatie</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User interviews</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Journey mapping</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Digital Product Strategy</a:t>
            </a:r>
            <a:endParaRPr sz="750">
              <a:solidFill>
                <a:schemeClr val="lt1"/>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lt1"/>
              </a:buClr>
              <a:buSzPts val="750"/>
              <a:buFont typeface="Red Hat Display"/>
              <a:buChar char="-"/>
            </a:pPr>
            <a:r>
              <a:rPr lang="en-GB" sz="750">
                <a:solidFill>
                  <a:schemeClr val="lt1"/>
                </a:solidFill>
                <a:latin typeface="Red Hat Display"/>
                <a:ea typeface="Red Hat Display"/>
                <a:cs typeface="Red Hat Display"/>
                <a:sym typeface="Red Hat Display"/>
              </a:rPr>
              <a:t>UX/UI Design</a:t>
            </a:r>
            <a:endParaRPr sz="750">
              <a:solidFill>
                <a:schemeClr val="lt1"/>
              </a:solidFill>
              <a:latin typeface="Red Hat Display"/>
              <a:ea typeface="Red Hat Display"/>
              <a:cs typeface="Red Hat Display"/>
              <a:sym typeface="Red Hat Display"/>
            </a:endParaRPr>
          </a:p>
        </p:txBody>
      </p:sp>
      <p:pic>
        <p:nvPicPr>
          <p:cNvPr id="427" name="Google Shape;427;p34"/>
          <p:cNvPicPr preferRelativeResize="0"/>
          <p:nvPr/>
        </p:nvPicPr>
        <p:blipFill rotWithShape="1">
          <a:blip r:embed="rId2">
            <a:alphaModFix/>
          </a:blip>
          <a:srcRect b="3488" l="7108" r="2793" t="3738"/>
          <a:stretch/>
        </p:blipFill>
        <p:spPr>
          <a:xfrm>
            <a:off x="4500000" y="360000"/>
            <a:ext cx="4284000" cy="4320000"/>
          </a:xfrm>
          <a:prstGeom prst="roundRect">
            <a:avLst>
              <a:gd fmla="val 4064" name="adj"/>
            </a:avLst>
          </a:prstGeom>
          <a:noFill/>
          <a:ln>
            <a:noFill/>
          </a:ln>
        </p:spPr>
      </p:pic>
      <p:sp>
        <p:nvSpPr>
          <p:cNvPr id="428" name="Google Shape;428;p34"/>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reaupresentatie - Our Work 1 1 1">
  <p:cSld name="CUSTOM_9_1_1_1_3_1_1">
    <p:bg>
      <p:bgPr>
        <a:solidFill>
          <a:schemeClr val="dk1"/>
        </a:solidFill>
      </p:bgPr>
    </p:bg>
    <p:spTree>
      <p:nvGrpSpPr>
        <p:cNvPr id="429" name="Shape 429"/>
        <p:cNvGrpSpPr/>
        <p:nvPr/>
      </p:nvGrpSpPr>
      <p:grpSpPr>
        <a:xfrm>
          <a:off x="0" y="0"/>
          <a:ext cx="0" cy="0"/>
          <a:chOff x="0" y="0"/>
          <a:chExt cx="0" cy="0"/>
        </a:xfrm>
      </p:grpSpPr>
      <p:sp>
        <p:nvSpPr>
          <p:cNvPr id="430" name="Google Shape;430;p35"/>
          <p:cNvSpPr txBox="1"/>
          <p:nvPr/>
        </p:nvSpPr>
        <p:spPr>
          <a:xfrm>
            <a:off x="348100" y="360000"/>
            <a:ext cx="3972000" cy="215400"/>
          </a:xfrm>
          <a:prstGeom prst="rect">
            <a:avLst/>
          </a:prstGeom>
          <a:noFill/>
          <a:ln>
            <a:noFill/>
          </a:ln>
        </p:spPr>
        <p:txBody>
          <a:bodyPr anchorCtr="0" anchor="b" bIns="0" lIns="0" spcFirstLastPara="1" rIns="0" wrap="square" tIns="0">
            <a:spAutoFit/>
          </a:bodyPr>
          <a:lstStyle/>
          <a:p>
            <a:pPr indent="0" lvl="0" marL="0" marR="0" rtl="0" algn="l">
              <a:lnSpc>
                <a:spcPct val="110000"/>
              </a:lnSpc>
              <a:spcBef>
                <a:spcPts val="0"/>
              </a:spcBef>
              <a:spcAft>
                <a:spcPts val="0"/>
              </a:spcAft>
              <a:buClr>
                <a:srgbClr val="000000"/>
              </a:buClr>
              <a:buSzPts val="1400"/>
              <a:buFont typeface="Arial"/>
              <a:buNone/>
            </a:pPr>
            <a:r>
              <a:rPr lang="en-GB">
                <a:solidFill>
                  <a:schemeClr val="lt1"/>
                </a:solidFill>
                <a:latin typeface="Red Hat Display"/>
                <a:ea typeface="Red Hat Display"/>
                <a:cs typeface="Red Hat Display"/>
                <a:sym typeface="Red Hat Display"/>
              </a:rPr>
              <a:t>Case: Waterdrinker</a:t>
            </a:r>
            <a:endParaRPr sz="1100">
              <a:solidFill>
                <a:schemeClr val="lt1"/>
              </a:solidFill>
              <a:latin typeface="Red Hat Display"/>
              <a:ea typeface="Red Hat Display"/>
              <a:cs typeface="Red Hat Display"/>
              <a:sym typeface="Red Hat Display"/>
            </a:endParaRPr>
          </a:p>
        </p:txBody>
      </p:sp>
      <p:sp>
        <p:nvSpPr>
          <p:cNvPr id="431" name="Google Shape;431;p35"/>
          <p:cNvSpPr txBox="1"/>
          <p:nvPr/>
        </p:nvSpPr>
        <p:spPr>
          <a:xfrm>
            <a:off x="360000" y="1704475"/>
            <a:ext cx="3813000" cy="18954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GB" sz="1000">
                <a:solidFill>
                  <a:schemeClr val="lt1"/>
                </a:solidFill>
                <a:latin typeface="Red Hat Display"/>
                <a:ea typeface="Red Hat Display"/>
                <a:cs typeface="Red Hat Display"/>
                <a:sym typeface="Red Hat Display"/>
              </a:rPr>
              <a:t>We’ve build a HA, responsive B2B e-commerce platform that is used to sell plants and flowers all over Europe.</a:t>
            </a:r>
            <a:endParaRPr sz="1000">
              <a:solidFill>
                <a:schemeClr val="lt1"/>
              </a:solidFill>
              <a:latin typeface="Red Hat Display"/>
              <a:ea typeface="Red Hat Display"/>
              <a:cs typeface="Red Hat Display"/>
              <a:sym typeface="Red Hat Display"/>
            </a:endParaRPr>
          </a:p>
          <a:p>
            <a:pPr indent="0" lvl="0" marL="0" rtl="0" algn="l">
              <a:lnSpc>
                <a:spcPct val="120000"/>
              </a:lnSpc>
              <a:spcBef>
                <a:spcPts val="0"/>
              </a:spcBef>
              <a:spcAft>
                <a:spcPts val="0"/>
              </a:spcAft>
              <a:buNone/>
            </a:pPr>
            <a:r>
              <a:rPr lang="en-GB" sz="1000">
                <a:solidFill>
                  <a:schemeClr val="lt1"/>
                </a:solidFill>
                <a:latin typeface="Red Hat Display"/>
                <a:ea typeface="Red Hat Display"/>
                <a:cs typeface="Red Hat Display"/>
                <a:sym typeface="Red Hat Display"/>
              </a:rPr>
              <a:t>Responsive Web en Mobile App. Integrations</a:t>
            </a:r>
            <a:endParaRPr sz="1000">
              <a:solidFill>
                <a:schemeClr val="lt1"/>
              </a:solidFill>
              <a:latin typeface="Red Hat Display"/>
              <a:ea typeface="Red Hat Display"/>
              <a:cs typeface="Red Hat Display"/>
              <a:sym typeface="Red Hat Display"/>
            </a:endParaRPr>
          </a:p>
          <a:p>
            <a:pPr indent="0" lvl="0" marL="0" rtl="0" algn="l">
              <a:lnSpc>
                <a:spcPct val="120000"/>
              </a:lnSpc>
              <a:spcBef>
                <a:spcPts val="0"/>
              </a:spcBef>
              <a:spcAft>
                <a:spcPts val="0"/>
              </a:spcAft>
              <a:buNone/>
            </a:pPr>
            <a:r>
              <a:t/>
            </a:r>
            <a:endParaRPr sz="1000">
              <a:solidFill>
                <a:schemeClr val="lt1"/>
              </a:solidFill>
              <a:latin typeface="Red Hat Display"/>
              <a:ea typeface="Red Hat Display"/>
              <a:cs typeface="Red Hat Display"/>
              <a:sym typeface="Red Hat Display"/>
            </a:endParaRPr>
          </a:p>
        </p:txBody>
      </p:sp>
      <p:sp>
        <p:nvSpPr>
          <p:cNvPr id="432" name="Google Shape;432;p35"/>
          <p:cNvSpPr txBox="1"/>
          <p:nvPr/>
        </p:nvSpPr>
        <p:spPr>
          <a:xfrm>
            <a:off x="360000" y="900000"/>
            <a:ext cx="3960000" cy="7200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None/>
            </a:pPr>
            <a:r>
              <a:rPr lang="en-GB" sz="1900">
                <a:solidFill>
                  <a:schemeClr val="lt1"/>
                </a:solidFill>
                <a:latin typeface="Red Hat Display SemiBold"/>
                <a:ea typeface="Red Hat Display SemiBold"/>
                <a:cs typeface="Red Hat Display SemiBold"/>
                <a:sym typeface="Red Hat Display SemiBold"/>
              </a:rPr>
              <a:t>Stevige wortels in B2B-commerce</a:t>
            </a:r>
            <a:endParaRPr sz="1900">
              <a:solidFill>
                <a:schemeClr val="lt1"/>
              </a:solidFill>
              <a:latin typeface="Red Hat Display SemiBold"/>
              <a:ea typeface="Red Hat Display SemiBold"/>
              <a:cs typeface="Red Hat Display SemiBold"/>
              <a:sym typeface="Red Hat Display SemiBold"/>
            </a:endParaRPr>
          </a:p>
        </p:txBody>
      </p:sp>
      <p:sp>
        <p:nvSpPr>
          <p:cNvPr id="433" name="Google Shape;433;p35"/>
          <p:cNvSpPr txBox="1"/>
          <p:nvPr/>
        </p:nvSpPr>
        <p:spPr>
          <a:xfrm>
            <a:off x="354100" y="3388525"/>
            <a:ext cx="3960000" cy="13104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b="1" lang="en-GB" sz="750">
                <a:solidFill>
                  <a:schemeClr val="accent3"/>
                </a:solidFill>
                <a:latin typeface="Red Hat Display"/>
                <a:ea typeface="Red Hat Display"/>
                <a:cs typeface="Red Hat Display"/>
                <a:sym typeface="Red Hat Display"/>
              </a:rPr>
              <a:t>Services</a:t>
            </a:r>
            <a:endParaRPr b="1" sz="750">
              <a:solidFill>
                <a:schemeClr val="accent3"/>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accent3"/>
              </a:buClr>
              <a:buSzPts val="750"/>
              <a:buFont typeface="Red Hat Display"/>
              <a:buChar char="-"/>
            </a:pPr>
            <a:r>
              <a:rPr lang="en-GB" sz="750">
                <a:solidFill>
                  <a:schemeClr val="accent3"/>
                </a:solidFill>
                <a:latin typeface="Red Hat Display"/>
                <a:ea typeface="Red Hat Display"/>
                <a:cs typeface="Red Hat Display"/>
                <a:sym typeface="Red Hat Display"/>
              </a:rPr>
              <a:t>Exploratief onderzoek</a:t>
            </a:r>
            <a:endParaRPr sz="750">
              <a:solidFill>
                <a:schemeClr val="accent3"/>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accent3"/>
              </a:buClr>
              <a:buSzPts val="750"/>
              <a:buFont typeface="Red Hat Display"/>
              <a:buChar char="-"/>
            </a:pPr>
            <a:r>
              <a:rPr lang="en-GB" sz="750">
                <a:solidFill>
                  <a:schemeClr val="accent3"/>
                </a:solidFill>
                <a:latin typeface="Red Hat Display"/>
                <a:ea typeface="Red Hat Display"/>
                <a:cs typeface="Red Hat Display"/>
                <a:sym typeface="Red Hat Display"/>
              </a:rPr>
              <a:t>Desk research</a:t>
            </a:r>
            <a:endParaRPr sz="750">
              <a:solidFill>
                <a:schemeClr val="accent3"/>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accent3"/>
              </a:buClr>
              <a:buSzPts val="750"/>
              <a:buFont typeface="Red Hat Display"/>
              <a:buChar char="-"/>
            </a:pPr>
            <a:r>
              <a:rPr lang="en-GB" sz="750">
                <a:solidFill>
                  <a:schemeClr val="accent3"/>
                </a:solidFill>
                <a:latin typeface="Red Hat Display"/>
                <a:ea typeface="Red Hat Display"/>
                <a:cs typeface="Red Hat Display"/>
                <a:sym typeface="Red Hat Display"/>
              </a:rPr>
              <a:t>Observatie</a:t>
            </a:r>
            <a:endParaRPr sz="750">
              <a:solidFill>
                <a:schemeClr val="accent3"/>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accent3"/>
              </a:buClr>
              <a:buSzPts val="750"/>
              <a:buFont typeface="Red Hat Display"/>
              <a:buChar char="-"/>
            </a:pPr>
            <a:r>
              <a:rPr lang="en-GB" sz="750">
                <a:solidFill>
                  <a:schemeClr val="accent3"/>
                </a:solidFill>
                <a:latin typeface="Red Hat Display"/>
                <a:ea typeface="Red Hat Display"/>
                <a:cs typeface="Red Hat Display"/>
                <a:sym typeface="Red Hat Display"/>
              </a:rPr>
              <a:t>User interviews</a:t>
            </a:r>
            <a:endParaRPr sz="750">
              <a:solidFill>
                <a:schemeClr val="accent3"/>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accent3"/>
              </a:buClr>
              <a:buSzPts val="750"/>
              <a:buFont typeface="Red Hat Display"/>
              <a:buChar char="-"/>
            </a:pPr>
            <a:r>
              <a:rPr lang="en-GB" sz="750">
                <a:solidFill>
                  <a:schemeClr val="accent3"/>
                </a:solidFill>
                <a:latin typeface="Red Hat Display"/>
                <a:ea typeface="Red Hat Display"/>
                <a:cs typeface="Red Hat Display"/>
                <a:sym typeface="Red Hat Display"/>
              </a:rPr>
              <a:t>Journey mapping</a:t>
            </a:r>
            <a:endParaRPr sz="750">
              <a:solidFill>
                <a:schemeClr val="accent3"/>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accent3"/>
              </a:buClr>
              <a:buSzPts val="750"/>
              <a:buFont typeface="Red Hat Display"/>
              <a:buChar char="-"/>
            </a:pPr>
            <a:r>
              <a:rPr lang="en-GB" sz="750">
                <a:solidFill>
                  <a:schemeClr val="accent3"/>
                </a:solidFill>
                <a:latin typeface="Red Hat Display"/>
                <a:ea typeface="Red Hat Display"/>
                <a:cs typeface="Red Hat Display"/>
                <a:sym typeface="Red Hat Display"/>
              </a:rPr>
              <a:t>Digital Product Strategy</a:t>
            </a:r>
            <a:endParaRPr sz="750">
              <a:solidFill>
                <a:schemeClr val="accent3"/>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accent3"/>
              </a:buClr>
              <a:buSzPts val="750"/>
              <a:buFont typeface="Red Hat Display"/>
              <a:buChar char="-"/>
            </a:pPr>
            <a:r>
              <a:rPr lang="en-GB" sz="750">
                <a:solidFill>
                  <a:schemeClr val="accent3"/>
                </a:solidFill>
                <a:latin typeface="Red Hat Display"/>
                <a:ea typeface="Red Hat Display"/>
                <a:cs typeface="Red Hat Display"/>
                <a:sym typeface="Red Hat Display"/>
              </a:rPr>
              <a:t>UX/UI Design</a:t>
            </a:r>
            <a:endParaRPr sz="750">
              <a:solidFill>
                <a:schemeClr val="accent3"/>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accent3"/>
              </a:buClr>
              <a:buSzPts val="750"/>
              <a:buFont typeface="Red Hat Display"/>
              <a:buChar char="-"/>
            </a:pPr>
            <a:r>
              <a:rPr lang="en-GB" sz="750">
                <a:solidFill>
                  <a:schemeClr val="accent3"/>
                </a:solidFill>
                <a:latin typeface="Red Hat Display"/>
                <a:ea typeface="Red Hat Display"/>
                <a:cs typeface="Red Hat Display"/>
                <a:sym typeface="Red Hat Display"/>
              </a:rPr>
              <a:t>Development</a:t>
            </a:r>
            <a:endParaRPr sz="750">
              <a:solidFill>
                <a:schemeClr val="accent3"/>
              </a:solidFill>
              <a:latin typeface="Red Hat Display"/>
              <a:ea typeface="Red Hat Display"/>
              <a:cs typeface="Red Hat Display"/>
              <a:sym typeface="Red Hat Display"/>
            </a:endParaRPr>
          </a:p>
          <a:p>
            <a:pPr indent="-276225" lvl="0" marL="457200" rtl="0" algn="l">
              <a:lnSpc>
                <a:spcPct val="115000"/>
              </a:lnSpc>
              <a:spcBef>
                <a:spcPts val="0"/>
              </a:spcBef>
              <a:spcAft>
                <a:spcPts val="0"/>
              </a:spcAft>
              <a:buClr>
                <a:schemeClr val="accent3"/>
              </a:buClr>
              <a:buSzPts val="750"/>
              <a:buFont typeface="Red Hat Display"/>
              <a:buChar char="-"/>
            </a:pPr>
            <a:r>
              <a:rPr lang="en-GB" sz="750">
                <a:solidFill>
                  <a:schemeClr val="accent3"/>
                </a:solidFill>
                <a:latin typeface="Red Hat Display"/>
                <a:ea typeface="Red Hat Display"/>
                <a:cs typeface="Red Hat Display"/>
                <a:sym typeface="Red Hat Display"/>
              </a:rPr>
              <a:t>Support &amp; Maintenance.</a:t>
            </a:r>
            <a:endParaRPr sz="750">
              <a:solidFill>
                <a:schemeClr val="accent3"/>
              </a:solidFill>
              <a:latin typeface="Red Hat Display"/>
              <a:ea typeface="Red Hat Display"/>
              <a:cs typeface="Red Hat Display"/>
              <a:sym typeface="Red Hat Display"/>
            </a:endParaRPr>
          </a:p>
        </p:txBody>
      </p:sp>
      <p:pic>
        <p:nvPicPr>
          <p:cNvPr id="434" name="Google Shape;434;p35"/>
          <p:cNvPicPr preferRelativeResize="0"/>
          <p:nvPr/>
        </p:nvPicPr>
        <p:blipFill rotWithShape="1">
          <a:blip r:embed="rId2">
            <a:alphaModFix/>
          </a:blip>
          <a:srcRect b="6147" l="35164" r="3034" t="0"/>
          <a:stretch/>
        </p:blipFill>
        <p:spPr>
          <a:xfrm>
            <a:off x="4500000" y="360000"/>
            <a:ext cx="4284000" cy="4338900"/>
          </a:xfrm>
          <a:prstGeom prst="roundRect">
            <a:avLst>
              <a:gd fmla="val 4992" name="adj"/>
            </a:avLst>
          </a:prstGeom>
          <a:noFill/>
          <a:ln>
            <a:noFill/>
          </a:ln>
        </p:spPr>
      </p:pic>
      <p:sp>
        <p:nvSpPr>
          <p:cNvPr id="435" name="Google Shape;435;p35"/>
          <p:cNvSpPr txBox="1"/>
          <p:nvPr/>
        </p:nvSpPr>
        <p:spPr>
          <a:xfrm>
            <a:off x="4962750" y="3763225"/>
            <a:ext cx="2160000" cy="93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0" sz="1200">
              <a:solidFill>
                <a:schemeClr val="accent2"/>
              </a:solidFill>
            </a:endParaRPr>
          </a:p>
        </p:txBody>
      </p:sp>
      <p:pic>
        <p:nvPicPr>
          <p:cNvPr id="436" name="Google Shape;436;p35"/>
          <p:cNvPicPr preferRelativeResize="0"/>
          <p:nvPr/>
        </p:nvPicPr>
        <p:blipFill rotWithShape="1">
          <a:blip r:embed="rId3">
            <a:alphaModFix/>
          </a:blip>
          <a:srcRect b="38035" l="0" r="0" t="37394"/>
          <a:stretch/>
        </p:blipFill>
        <p:spPr>
          <a:xfrm>
            <a:off x="7123585" y="3818907"/>
            <a:ext cx="1524429" cy="374546"/>
          </a:xfrm>
          <a:prstGeom prst="rect">
            <a:avLst/>
          </a:prstGeom>
          <a:noFill/>
          <a:ln>
            <a:noFill/>
          </a:ln>
        </p:spPr>
      </p:pic>
      <p:sp>
        <p:nvSpPr>
          <p:cNvPr id="437" name="Google Shape;437;p35"/>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page">
  <p:cSld name="CUSTOM_2">
    <p:bg>
      <p:bgPr>
        <a:solidFill>
          <a:schemeClr val="dk1"/>
        </a:solidFill>
      </p:bgPr>
    </p:bg>
    <p:spTree>
      <p:nvGrpSpPr>
        <p:cNvPr id="438" name="Shape 438"/>
        <p:cNvGrpSpPr/>
        <p:nvPr/>
      </p:nvGrpSpPr>
      <p:grpSpPr>
        <a:xfrm>
          <a:off x="0" y="0"/>
          <a:ext cx="0" cy="0"/>
          <a:chOff x="0" y="0"/>
          <a:chExt cx="0" cy="0"/>
        </a:xfrm>
      </p:grpSpPr>
      <p:sp>
        <p:nvSpPr>
          <p:cNvPr id="439" name="Google Shape;439;p36"/>
          <p:cNvSpPr txBox="1"/>
          <p:nvPr/>
        </p:nvSpPr>
        <p:spPr>
          <a:xfrm>
            <a:off x="180000" y="360000"/>
            <a:ext cx="3771300" cy="1616100"/>
          </a:xfrm>
          <a:prstGeom prst="rect">
            <a:avLst/>
          </a:prstGeom>
          <a:noFill/>
          <a:ln>
            <a:noFill/>
          </a:ln>
        </p:spPr>
        <p:txBody>
          <a:bodyPr anchorCtr="0" anchor="t" bIns="91425" lIns="91425" spcFirstLastPara="1" rIns="91425" wrap="square" tIns="91425">
            <a:spAutoFit/>
          </a:bodyPr>
          <a:lstStyle/>
          <a:p>
            <a:pPr indent="0" lvl="0" marL="0" rtl="0" algn="l">
              <a:lnSpc>
                <a:spcPct val="85000"/>
              </a:lnSpc>
              <a:spcBef>
                <a:spcPts val="0"/>
              </a:spcBef>
              <a:spcAft>
                <a:spcPts val="0"/>
              </a:spcAft>
              <a:buNone/>
            </a:pPr>
            <a:r>
              <a:rPr b="1" lang="en-GB" sz="4000">
                <a:solidFill>
                  <a:schemeClr val="accent3"/>
                </a:solidFill>
                <a:latin typeface="Red Hat Display"/>
                <a:ea typeface="Red Hat Display"/>
                <a:cs typeface="Red Hat Display"/>
                <a:sym typeface="Red Hat Display"/>
              </a:rPr>
              <a:t>Let's build</a:t>
            </a:r>
            <a:endParaRPr b="1" sz="4000">
              <a:solidFill>
                <a:schemeClr val="accent3"/>
              </a:solidFill>
              <a:latin typeface="Red Hat Display"/>
              <a:ea typeface="Red Hat Display"/>
              <a:cs typeface="Red Hat Display"/>
              <a:sym typeface="Red Hat Display"/>
            </a:endParaRPr>
          </a:p>
          <a:p>
            <a:pPr indent="0" lvl="0" marL="0" rtl="0" algn="l">
              <a:lnSpc>
                <a:spcPct val="85000"/>
              </a:lnSpc>
              <a:spcBef>
                <a:spcPts val="0"/>
              </a:spcBef>
              <a:spcAft>
                <a:spcPts val="0"/>
              </a:spcAft>
              <a:buNone/>
            </a:pPr>
            <a:r>
              <a:rPr b="1" lang="en-GB" sz="4000">
                <a:solidFill>
                  <a:schemeClr val="accent3"/>
                </a:solidFill>
                <a:latin typeface="Red Hat Display"/>
                <a:ea typeface="Red Hat Display"/>
                <a:cs typeface="Red Hat Display"/>
                <a:sym typeface="Red Hat Display"/>
              </a:rPr>
              <a:t>the future.</a:t>
            </a:r>
            <a:endParaRPr b="1" sz="4000">
              <a:solidFill>
                <a:schemeClr val="accent3"/>
              </a:solidFill>
              <a:latin typeface="Red Hat Display"/>
              <a:ea typeface="Red Hat Display"/>
              <a:cs typeface="Red Hat Display"/>
              <a:sym typeface="Red Hat Display"/>
            </a:endParaRPr>
          </a:p>
          <a:p>
            <a:pPr indent="0" lvl="0" marL="0" rtl="0" algn="l">
              <a:lnSpc>
                <a:spcPct val="100000"/>
              </a:lnSpc>
              <a:spcBef>
                <a:spcPts val="0"/>
              </a:spcBef>
              <a:spcAft>
                <a:spcPts val="0"/>
              </a:spcAft>
              <a:buNone/>
            </a:pPr>
            <a:r>
              <a:rPr lang="en-GB" sz="2500">
                <a:solidFill>
                  <a:schemeClr val="accent3"/>
                </a:solidFill>
                <a:latin typeface="Red Hat Display"/>
                <a:ea typeface="Red Hat Display"/>
                <a:cs typeface="Red Hat Display"/>
                <a:sym typeface="Red Hat Display"/>
              </a:rPr>
              <a:t>Together.</a:t>
            </a:r>
            <a:endParaRPr sz="2500">
              <a:solidFill>
                <a:schemeClr val="accent3"/>
              </a:solidFill>
              <a:latin typeface="Red Hat Display"/>
              <a:ea typeface="Red Hat Display"/>
              <a:cs typeface="Red Hat Display"/>
              <a:sym typeface="Red Hat Display"/>
            </a:endParaRPr>
          </a:p>
        </p:txBody>
      </p:sp>
      <p:sp>
        <p:nvSpPr>
          <p:cNvPr id="440" name="Google Shape;440;p36"/>
          <p:cNvSpPr txBox="1"/>
          <p:nvPr>
            <p:ph type="title"/>
          </p:nvPr>
        </p:nvSpPr>
        <p:spPr>
          <a:xfrm>
            <a:off x="360000" y="3060000"/>
            <a:ext cx="3960000" cy="540000"/>
          </a:xfrm>
          <a:prstGeom prst="rect">
            <a:avLst/>
          </a:prstGeom>
        </p:spPr>
        <p:txBody>
          <a:bodyPr anchorCtr="0" anchor="t" bIns="0" lIns="0" spcFirstLastPara="1" rIns="0" wrap="square" tIns="0">
            <a:spAutoFit/>
          </a:bodyPr>
          <a:lstStyle>
            <a:lvl1pPr lvl="0" rtl="0">
              <a:spcBef>
                <a:spcPts val="0"/>
              </a:spcBef>
              <a:spcAft>
                <a:spcPts val="0"/>
              </a:spcAft>
              <a:buClr>
                <a:schemeClr val="accent3"/>
              </a:buClr>
              <a:buSzPts val="1000"/>
              <a:buNone/>
              <a:defRPr b="1" sz="1000">
                <a:latin typeface="Red Hat Display"/>
                <a:ea typeface="Red Hat Display"/>
                <a:cs typeface="Red Hat Display"/>
                <a:sym typeface="Red Hat Display"/>
              </a:defRPr>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441" name="Google Shape;441;p36"/>
          <p:cNvSpPr txBox="1"/>
          <p:nvPr>
            <p:ph idx="1" type="body"/>
          </p:nvPr>
        </p:nvSpPr>
        <p:spPr>
          <a:xfrm>
            <a:off x="360000" y="3600000"/>
            <a:ext cx="3960000" cy="1246800"/>
          </a:xfrm>
          <a:prstGeom prst="rect">
            <a:avLst/>
          </a:prstGeom>
        </p:spPr>
        <p:txBody>
          <a:bodyPr anchorCtr="0" anchor="t" bIns="0" lIns="0" spcFirstLastPara="1" rIns="0" wrap="square" tIns="0">
            <a:noAutofit/>
          </a:bodyPr>
          <a:lstStyle>
            <a:lvl1pPr indent="-228600" lvl="0" marL="457200" marR="0" rtl="0" algn="l">
              <a:lnSpc>
                <a:spcPct val="100000"/>
              </a:lnSpc>
              <a:spcBef>
                <a:spcPts val="0"/>
              </a:spcBef>
              <a:spcAft>
                <a:spcPts val="0"/>
              </a:spcAft>
              <a:buNone/>
              <a:defRPr sz="1000"/>
            </a:lvl1pPr>
            <a:lvl2pPr indent="-292100" lvl="1" marL="914400" rtl="0">
              <a:spcBef>
                <a:spcPts val="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
        <p:nvSpPr>
          <p:cNvPr id="442" name="Google Shape;442;p36"/>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Laptop en Mobile">
  <p:cSld name="CUSTOM_4">
    <p:bg>
      <p:bgPr>
        <a:solidFill>
          <a:schemeClr val="dk1"/>
        </a:solidFill>
      </p:bgPr>
    </p:bg>
    <p:spTree>
      <p:nvGrpSpPr>
        <p:cNvPr id="443" name="Shape 443"/>
        <p:cNvGrpSpPr/>
        <p:nvPr/>
      </p:nvGrpSpPr>
      <p:grpSpPr>
        <a:xfrm>
          <a:off x="0" y="0"/>
          <a:ext cx="0" cy="0"/>
          <a:chOff x="0" y="0"/>
          <a:chExt cx="0" cy="0"/>
        </a:xfrm>
      </p:grpSpPr>
      <p:sp>
        <p:nvSpPr>
          <p:cNvPr id="444" name="Google Shape;444;p37"/>
          <p:cNvSpPr txBox="1"/>
          <p:nvPr>
            <p:ph type="title"/>
          </p:nvPr>
        </p:nvSpPr>
        <p:spPr>
          <a:xfrm>
            <a:off x="360000" y="360000"/>
            <a:ext cx="7020000" cy="720000"/>
          </a:xfrm>
          <a:prstGeom prst="rect">
            <a:avLst/>
          </a:prstGeom>
        </p:spPr>
        <p:txBody>
          <a:bodyPr anchorCtr="0" anchor="t" bIns="0" lIns="0" spcFirstLastPara="1" rIns="0" wrap="square" tIns="0">
            <a:noAutofit/>
          </a:bodyPr>
          <a:lstStyle>
            <a:lvl1pPr lvl="0" rtl="0">
              <a:spcBef>
                <a:spcPts val="0"/>
              </a:spcBef>
              <a:spcAft>
                <a:spcPts val="0"/>
              </a:spcAft>
              <a:buSzPts val="2000"/>
              <a:buNone/>
              <a:defRPr b="0" sz="2000"/>
            </a:lvl1pPr>
            <a:lvl2pPr lvl="1" rtl="0">
              <a:spcBef>
                <a:spcPts val="0"/>
              </a:spcBef>
              <a:spcAft>
                <a:spcPts val="0"/>
              </a:spcAft>
              <a:buSzPts val="2000"/>
              <a:buNone/>
              <a:defRPr b="0" sz="2000"/>
            </a:lvl2pPr>
            <a:lvl3pPr lvl="2" rtl="0">
              <a:spcBef>
                <a:spcPts val="0"/>
              </a:spcBef>
              <a:spcAft>
                <a:spcPts val="0"/>
              </a:spcAft>
              <a:buSzPts val="2000"/>
              <a:buNone/>
              <a:defRPr b="0" sz="2000"/>
            </a:lvl3pPr>
            <a:lvl4pPr lvl="3" rtl="0">
              <a:spcBef>
                <a:spcPts val="0"/>
              </a:spcBef>
              <a:spcAft>
                <a:spcPts val="0"/>
              </a:spcAft>
              <a:buSzPts val="2000"/>
              <a:buNone/>
              <a:defRPr b="0" sz="2000"/>
            </a:lvl4pPr>
            <a:lvl5pPr lvl="4" rtl="0">
              <a:spcBef>
                <a:spcPts val="0"/>
              </a:spcBef>
              <a:spcAft>
                <a:spcPts val="0"/>
              </a:spcAft>
              <a:buSzPts val="2000"/>
              <a:buNone/>
              <a:defRPr b="0" sz="2000"/>
            </a:lvl5pPr>
            <a:lvl6pPr lvl="5" rtl="0">
              <a:spcBef>
                <a:spcPts val="0"/>
              </a:spcBef>
              <a:spcAft>
                <a:spcPts val="0"/>
              </a:spcAft>
              <a:buSzPts val="2000"/>
              <a:buNone/>
              <a:defRPr b="0" sz="2000"/>
            </a:lvl6pPr>
            <a:lvl7pPr lvl="6" rtl="0">
              <a:spcBef>
                <a:spcPts val="0"/>
              </a:spcBef>
              <a:spcAft>
                <a:spcPts val="0"/>
              </a:spcAft>
              <a:buSzPts val="2000"/>
              <a:buNone/>
              <a:defRPr b="0" sz="2000"/>
            </a:lvl7pPr>
            <a:lvl8pPr lvl="7" rtl="0">
              <a:spcBef>
                <a:spcPts val="0"/>
              </a:spcBef>
              <a:spcAft>
                <a:spcPts val="0"/>
              </a:spcAft>
              <a:buSzPts val="2000"/>
              <a:buNone/>
              <a:defRPr b="0" sz="2000"/>
            </a:lvl8pPr>
            <a:lvl9pPr lvl="8" rtl="0">
              <a:spcBef>
                <a:spcPts val="0"/>
              </a:spcBef>
              <a:spcAft>
                <a:spcPts val="0"/>
              </a:spcAft>
              <a:buSzPts val="2000"/>
              <a:buNone/>
              <a:defRPr b="0" sz="2000"/>
            </a:lvl9pPr>
          </a:lstStyle>
          <a:p/>
        </p:txBody>
      </p:sp>
      <p:grpSp>
        <p:nvGrpSpPr>
          <p:cNvPr id="445" name="Google Shape;445;p37"/>
          <p:cNvGrpSpPr/>
          <p:nvPr/>
        </p:nvGrpSpPr>
        <p:grpSpPr>
          <a:xfrm>
            <a:off x="2012339" y="1414758"/>
            <a:ext cx="4769883" cy="2854993"/>
            <a:chOff x="4714766" y="205518"/>
            <a:chExt cx="7486867" cy="4481233"/>
          </a:xfrm>
        </p:grpSpPr>
        <p:pic>
          <p:nvPicPr>
            <p:cNvPr id="446" name="Google Shape;446;p37"/>
            <p:cNvPicPr preferRelativeResize="0"/>
            <p:nvPr/>
          </p:nvPicPr>
          <p:blipFill rotWithShape="1">
            <a:blip r:embed="rId2">
              <a:alphaModFix/>
            </a:blip>
            <a:srcRect b="18543" l="0" r="0" t="18277"/>
            <a:stretch/>
          </p:blipFill>
          <p:spPr>
            <a:xfrm>
              <a:off x="4714766" y="205518"/>
              <a:ext cx="7486867" cy="4481233"/>
            </a:xfrm>
            <a:prstGeom prst="rect">
              <a:avLst/>
            </a:prstGeom>
            <a:noFill/>
            <a:ln>
              <a:noFill/>
            </a:ln>
          </p:spPr>
        </p:pic>
        <p:sp>
          <p:nvSpPr>
            <p:cNvPr id="447" name="Google Shape;447;p37"/>
            <p:cNvSpPr/>
            <p:nvPr/>
          </p:nvSpPr>
          <p:spPr>
            <a:xfrm>
              <a:off x="5600084" y="548061"/>
              <a:ext cx="5794200" cy="3653400"/>
            </a:xfrm>
            <a:prstGeom prst="rect">
              <a:avLst/>
            </a:prstGeom>
            <a:solidFill>
              <a:srgbClr val="FFFFFF"/>
            </a:solidFill>
            <a:ln>
              <a:noFill/>
            </a:ln>
            <a:effectLst>
              <a:outerShdw blurRad="57150" rotWithShape="0" algn="bl" dir="5400000" dist="19050">
                <a:srgbClr val="B7B7B7">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8" name="Google Shape;448;p37"/>
          <p:cNvPicPr preferRelativeResize="0"/>
          <p:nvPr/>
        </p:nvPicPr>
        <p:blipFill>
          <a:blip r:embed="rId3">
            <a:alphaModFix/>
          </a:blip>
          <a:stretch>
            <a:fillRect/>
          </a:stretch>
        </p:blipFill>
        <p:spPr>
          <a:xfrm>
            <a:off x="5806862" y="873750"/>
            <a:ext cx="1324800" cy="2944800"/>
          </a:xfrm>
          <a:prstGeom prst="roundRect">
            <a:avLst>
              <a:gd fmla="val 16667" name="adj"/>
            </a:avLst>
          </a:prstGeom>
          <a:noFill/>
          <a:ln cap="flat" cmpd="sng" w="19050">
            <a:solidFill>
              <a:srgbClr val="353744"/>
            </a:solidFill>
            <a:prstDash val="solid"/>
            <a:round/>
            <a:headEnd len="sm" w="sm" type="none"/>
            <a:tailEnd len="sm" w="sm" type="none"/>
          </a:ln>
          <a:effectLst>
            <a:outerShdw blurRad="57150" rotWithShape="0" algn="bl" dir="5400000" dist="19050">
              <a:srgbClr val="B7B7B7">
                <a:alpha val="50000"/>
              </a:srgbClr>
            </a:outerShdw>
          </a:effectLst>
        </p:spPr>
      </p:pic>
      <p:sp>
        <p:nvSpPr>
          <p:cNvPr id="449" name="Google Shape;449;p37"/>
          <p:cNvSpPr/>
          <p:nvPr/>
        </p:nvSpPr>
        <p:spPr>
          <a:xfrm>
            <a:off x="5806825" y="875350"/>
            <a:ext cx="1324800" cy="29448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450" name="Google Shape;450;p37"/>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451" name="Shape 451"/>
        <p:cNvGrpSpPr/>
        <p:nvPr/>
      </p:nvGrpSpPr>
      <p:grpSpPr>
        <a:xfrm>
          <a:off x="0" y="0"/>
          <a:ext cx="0" cy="0"/>
          <a:chOff x="0" y="0"/>
          <a:chExt cx="0" cy="0"/>
        </a:xfrm>
      </p:grpSpPr>
      <p:sp>
        <p:nvSpPr>
          <p:cNvPr id="452" name="Google Shape;452;p38"/>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lt1"/>
                </a:solidFill>
                <a:latin typeface="Red Hat Display"/>
                <a:ea typeface="Red Hat Display"/>
                <a:cs typeface="Red Hat Display"/>
                <a:sym typeface="Red Hat Display"/>
              </a:defRPr>
            </a:lvl1pPr>
            <a:lvl2pPr lvl="1" rtl="0" algn="ctr">
              <a:buNone/>
              <a:defRPr sz="800">
                <a:solidFill>
                  <a:schemeClr val="lt1"/>
                </a:solidFill>
                <a:latin typeface="Red Hat Display"/>
                <a:ea typeface="Red Hat Display"/>
                <a:cs typeface="Red Hat Display"/>
                <a:sym typeface="Red Hat Display"/>
              </a:defRPr>
            </a:lvl2pPr>
            <a:lvl3pPr lvl="2" rtl="0" algn="ctr">
              <a:buNone/>
              <a:defRPr sz="800">
                <a:solidFill>
                  <a:schemeClr val="lt1"/>
                </a:solidFill>
                <a:latin typeface="Red Hat Display"/>
                <a:ea typeface="Red Hat Display"/>
                <a:cs typeface="Red Hat Display"/>
                <a:sym typeface="Red Hat Display"/>
              </a:defRPr>
            </a:lvl3pPr>
            <a:lvl4pPr lvl="3" rtl="0" algn="ctr">
              <a:buNone/>
              <a:defRPr sz="800">
                <a:solidFill>
                  <a:schemeClr val="lt1"/>
                </a:solidFill>
                <a:latin typeface="Red Hat Display"/>
                <a:ea typeface="Red Hat Display"/>
                <a:cs typeface="Red Hat Display"/>
                <a:sym typeface="Red Hat Display"/>
              </a:defRPr>
            </a:lvl4pPr>
            <a:lvl5pPr lvl="4" rtl="0" algn="ctr">
              <a:buNone/>
              <a:defRPr sz="800">
                <a:solidFill>
                  <a:schemeClr val="lt1"/>
                </a:solidFill>
                <a:latin typeface="Red Hat Display"/>
                <a:ea typeface="Red Hat Display"/>
                <a:cs typeface="Red Hat Display"/>
                <a:sym typeface="Red Hat Display"/>
              </a:defRPr>
            </a:lvl5pPr>
            <a:lvl6pPr lvl="5" rtl="0" algn="ctr">
              <a:buNone/>
              <a:defRPr sz="800">
                <a:solidFill>
                  <a:schemeClr val="lt1"/>
                </a:solidFill>
                <a:latin typeface="Red Hat Display"/>
                <a:ea typeface="Red Hat Display"/>
                <a:cs typeface="Red Hat Display"/>
                <a:sym typeface="Red Hat Display"/>
              </a:defRPr>
            </a:lvl6pPr>
            <a:lvl7pPr lvl="6" rtl="0" algn="ctr">
              <a:buNone/>
              <a:defRPr sz="800">
                <a:solidFill>
                  <a:schemeClr val="lt1"/>
                </a:solidFill>
                <a:latin typeface="Red Hat Display"/>
                <a:ea typeface="Red Hat Display"/>
                <a:cs typeface="Red Hat Display"/>
                <a:sym typeface="Red Hat Display"/>
              </a:defRPr>
            </a:lvl7pPr>
            <a:lvl8pPr lvl="7" rtl="0" algn="ctr">
              <a:buNone/>
              <a:defRPr sz="800">
                <a:solidFill>
                  <a:schemeClr val="lt1"/>
                </a:solidFill>
                <a:latin typeface="Red Hat Display"/>
                <a:ea typeface="Red Hat Display"/>
                <a:cs typeface="Red Hat Display"/>
                <a:sym typeface="Red Hat Display"/>
              </a:defRPr>
            </a:lvl8pPr>
            <a:lvl9pPr lvl="8" rtl="0" algn="ctr">
              <a:buNone/>
              <a:defRPr sz="800">
                <a:solidFill>
                  <a:schemeClr val="l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53" name="Shape 453"/>
        <p:cNvGrpSpPr/>
        <p:nvPr/>
      </p:nvGrpSpPr>
      <p:grpSpPr>
        <a:xfrm>
          <a:off x="0" y="0"/>
          <a:ext cx="0" cy="0"/>
          <a:chOff x="0" y="0"/>
          <a:chExt cx="0" cy="0"/>
        </a:xfrm>
      </p:grpSpPr>
      <p:sp>
        <p:nvSpPr>
          <p:cNvPr id="454" name="Google Shape;454;p39"/>
          <p:cNvSpPr txBox="1"/>
          <p:nvPr>
            <p:ph type="ctrTitle"/>
          </p:nvPr>
        </p:nvSpPr>
        <p:spPr>
          <a:xfrm>
            <a:off x="311708" y="744575"/>
            <a:ext cx="8520600" cy="2052600"/>
          </a:xfrm>
          <a:prstGeom prst="rect">
            <a:avLst/>
          </a:prstGeom>
        </p:spPr>
        <p:txBody>
          <a:bodyPr anchorCtr="0" anchor="b" bIns="0" lIns="0" spcFirstLastPara="1" rIns="0" wrap="square" tIns="0">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55" name="Google Shape;455;p39"/>
          <p:cNvSpPr txBox="1"/>
          <p:nvPr>
            <p:ph idx="1" type="subTitle"/>
          </p:nvPr>
        </p:nvSpPr>
        <p:spPr>
          <a:xfrm>
            <a:off x="311700" y="2834125"/>
            <a:ext cx="8520600" cy="792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56" name="Google Shape;456;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gital Lab Video">
  <p:cSld name="CUSTOM_8">
    <p:bg>
      <p:bgPr>
        <a:solidFill>
          <a:schemeClr val="accent1"/>
        </a:solidFill>
      </p:bgPr>
    </p:bg>
    <p:spTree>
      <p:nvGrpSpPr>
        <p:cNvPr id="26" name="Shape 26"/>
        <p:cNvGrpSpPr/>
        <p:nvPr/>
      </p:nvGrpSpPr>
      <p:grpSpPr>
        <a:xfrm>
          <a:off x="0" y="0"/>
          <a:ext cx="0" cy="0"/>
          <a:chOff x="0" y="0"/>
          <a:chExt cx="0" cy="0"/>
        </a:xfrm>
      </p:grpSpPr>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pic>
        <p:nvPicPr>
          <p:cNvPr id="28" name="Google Shape;28;p5" title="Sping - Building the Future.mov">
            <a:hlinkClick r:id="rId2"/>
          </p:cNvPr>
          <p:cNvPicPr preferRelativeResize="0"/>
          <p:nvPr/>
        </p:nvPicPr>
        <p:blipFill>
          <a:blip r:embed="rId3">
            <a:alphaModFix/>
          </a:blip>
          <a:stretch>
            <a:fillRect/>
          </a:stretch>
        </p:blipFill>
        <p:spPr>
          <a:xfrm>
            <a:off x="0" y="0"/>
            <a:ext cx="9144000" cy="514349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8"/>
                                        </p:tgtEl>
                                        <p:attrNameLst>
                                          <p:attrName>style.visibility</p:attrName>
                                        </p:attrNameLst>
                                      </p:cBhvr>
                                      <p:to>
                                        <p:strVal val="visible"/>
                                      </p:to>
                                    </p:set>
                                    <p:animEffect filter="fade" transition="in">
                                      <p:cBhvr>
                                        <p:cTn dur="1000"/>
                                        <p:tgtEl>
                                          <p:spTgt spid="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e Titel">
  <p:cSld name="CUSTOM_1_1">
    <p:bg>
      <p:bgPr>
        <a:solidFill>
          <a:schemeClr val="dk1"/>
        </a:solidFill>
      </p:bgPr>
    </p:bg>
    <p:spTree>
      <p:nvGrpSpPr>
        <p:cNvPr id="29" name="Shape 29"/>
        <p:cNvGrpSpPr/>
        <p:nvPr/>
      </p:nvGrpSpPr>
      <p:grpSpPr>
        <a:xfrm>
          <a:off x="0" y="0"/>
          <a:ext cx="0" cy="0"/>
          <a:chOff x="0" y="0"/>
          <a:chExt cx="0" cy="0"/>
        </a:xfrm>
      </p:grpSpPr>
      <p:sp>
        <p:nvSpPr>
          <p:cNvPr id="30" name="Google Shape;30;p6"/>
          <p:cNvSpPr txBox="1"/>
          <p:nvPr>
            <p:ph type="title"/>
          </p:nvPr>
        </p:nvSpPr>
        <p:spPr>
          <a:xfrm>
            <a:off x="360000" y="3060000"/>
            <a:ext cx="8424000" cy="1080000"/>
          </a:xfrm>
          <a:prstGeom prst="rect">
            <a:avLst/>
          </a:prstGeom>
        </p:spPr>
        <p:txBody>
          <a:bodyPr anchorCtr="0" anchor="t" bIns="0" lIns="0" spcFirstLastPara="1" rIns="0" wrap="square" tIns="0">
            <a:spAutoFit/>
          </a:bodyPr>
          <a:lstStyle>
            <a:lvl1pPr lvl="0" rtl="0">
              <a:lnSpc>
                <a:spcPct val="85000"/>
              </a:lnSpc>
              <a:spcBef>
                <a:spcPts val="0"/>
              </a:spcBef>
              <a:spcAft>
                <a:spcPts val="0"/>
              </a:spcAft>
              <a:buSzPts val="6000"/>
              <a:buFont typeface="Red Hat Display Medium"/>
              <a:buNone/>
              <a:defRPr sz="6000">
                <a:latin typeface="Red Hat Display Medium"/>
                <a:ea typeface="Red Hat Display Medium"/>
                <a:cs typeface="Red Hat Display Medium"/>
                <a:sym typeface="Red Hat Display Medium"/>
              </a:defRPr>
            </a:lvl1pPr>
            <a:lvl2pPr lvl="1" rtl="0">
              <a:spcBef>
                <a:spcPts val="0"/>
              </a:spcBef>
              <a:spcAft>
                <a:spcPts val="0"/>
              </a:spcAft>
              <a:buSzPts val="6000"/>
              <a:buFont typeface="Red Hat Display Medium"/>
              <a:buNone/>
              <a:defRPr sz="6000">
                <a:latin typeface="Red Hat Display Medium"/>
                <a:ea typeface="Red Hat Display Medium"/>
                <a:cs typeface="Red Hat Display Medium"/>
                <a:sym typeface="Red Hat Display Medium"/>
              </a:defRPr>
            </a:lvl2pPr>
            <a:lvl3pPr lvl="2" rtl="0">
              <a:spcBef>
                <a:spcPts val="0"/>
              </a:spcBef>
              <a:spcAft>
                <a:spcPts val="0"/>
              </a:spcAft>
              <a:buSzPts val="6000"/>
              <a:buFont typeface="Red Hat Display Medium"/>
              <a:buNone/>
              <a:defRPr sz="6000">
                <a:latin typeface="Red Hat Display Medium"/>
                <a:ea typeface="Red Hat Display Medium"/>
                <a:cs typeface="Red Hat Display Medium"/>
                <a:sym typeface="Red Hat Display Medium"/>
              </a:defRPr>
            </a:lvl3pPr>
            <a:lvl4pPr lvl="3" rtl="0">
              <a:spcBef>
                <a:spcPts val="0"/>
              </a:spcBef>
              <a:spcAft>
                <a:spcPts val="0"/>
              </a:spcAft>
              <a:buSzPts val="6000"/>
              <a:buFont typeface="Red Hat Display Medium"/>
              <a:buNone/>
              <a:defRPr sz="6000">
                <a:latin typeface="Red Hat Display Medium"/>
                <a:ea typeface="Red Hat Display Medium"/>
                <a:cs typeface="Red Hat Display Medium"/>
                <a:sym typeface="Red Hat Display Medium"/>
              </a:defRPr>
            </a:lvl4pPr>
            <a:lvl5pPr lvl="4" rtl="0">
              <a:spcBef>
                <a:spcPts val="0"/>
              </a:spcBef>
              <a:spcAft>
                <a:spcPts val="0"/>
              </a:spcAft>
              <a:buSzPts val="6000"/>
              <a:buFont typeface="Red Hat Display Medium"/>
              <a:buNone/>
              <a:defRPr sz="6000">
                <a:latin typeface="Red Hat Display Medium"/>
                <a:ea typeface="Red Hat Display Medium"/>
                <a:cs typeface="Red Hat Display Medium"/>
                <a:sym typeface="Red Hat Display Medium"/>
              </a:defRPr>
            </a:lvl5pPr>
            <a:lvl6pPr lvl="5" rtl="0">
              <a:spcBef>
                <a:spcPts val="0"/>
              </a:spcBef>
              <a:spcAft>
                <a:spcPts val="0"/>
              </a:spcAft>
              <a:buSzPts val="6000"/>
              <a:buFont typeface="Red Hat Display Medium"/>
              <a:buNone/>
              <a:defRPr sz="6000">
                <a:latin typeface="Red Hat Display Medium"/>
                <a:ea typeface="Red Hat Display Medium"/>
                <a:cs typeface="Red Hat Display Medium"/>
                <a:sym typeface="Red Hat Display Medium"/>
              </a:defRPr>
            </a:lvl6pPr>
            <a:lvl7pPr lvl="6" rtl="0">
              <a:spcBef>
                <a:spcPts val="0"/>
              </a:spcBef>
              <a:spcAft>
                <a:spcPts val="0"/>
              </a:spcAft>
              <a:buSzPts val="6000"/>
              <a:buFont typeface="Red Hat Display Medium"/>
              <a:buNone/>
              <a:defRPr sz="6000">
                <a:latin typeface="Red Hat Display Medium"/>
                <a:ea typeface="Red Hat Display Medium"/>
                <a:cs typeface="Red Hat Display Medium"/>
                <a:sym typeface="Red Hat Display Medium"/>
              </a:defRPr>
            </a:lvl7pPr>
            <a:lvl8pPr lvl="7" rtl="0">
              <a:spcBef>
                <a:spcPts val="0"/>
              </a:spcBef>
              <a:spcAft>
                <a:spcPts val="0"/>
              </a:spcAft>
              <a:buSzPts val="6000"/>
              <a:buFont typeface="Red Hat Display Medium"/>
              <a:buNone/>
              <a:defRPr sz="6000">
                <a:latin typeface="Red Hat Display Medium"/>
                <a:ea typeface="Red Hat Display Medium"/>
                <a:cs typeface="Red Hat Display Medium"/>
                <a:sym typeface="Red Hat Display Medium"/>
              </a:defRPr>
            </a:lvl8pPr>
            <a:lvl9pPr lvl="8" rtl="0">
              <a:spcBef>
                <a:spcPts val="0"/>
              </a:spcBef>
              <a:spcAft>
                <a:spcPts val="0"/>
              </a:spcAft>
              <a:buSzPts val="6000"/>
              <a:buFont typeface="Red Hat Display Medium"/>
              <a:buNone/>
              <a:defRPr sz="6000">
                <a:latin typeface="Red Hat Display Medium"/>
                <a:ea typeface="Red Hat Display Medium"/>
                <a:cs typeface="Red Hat Display Medium"/>
                <a:sym typeface="Red Hat Display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NL">
  <p:cSld name="CUSTOM_9_4">
    <p:bg>
      <p:bgPr>
        <a:solidFill>
          <a:schemeClr val="dk1"/>
        </a:solidFill>
      </p:bgPr>
    </p:bg>
    <p:spTree>
      <p:nvGrpSpPr>
        <p:cNvPr id="31" name="Shape 31"/>
        <p:cNvGrpSpPr/>
        <p:nvPr/>
      </p:nvGrpSpPr>
      <p:grpSpPr>
        <a:xfrm>
          <a:off x="0" y="0"/>
          <a:ext cx="0" cy="0"/>
          <a:chOff x="0" y="0"/>
          <a:chExt cx="0" cy="0"/>
        </a:xfrm>
      </p:grpSpPr>
      <p:sp>
        <p:nvSpPr>
          <p:cNvPr id="32" name="Google Shape;32;p7"/>
          <p:cNvSpPr txBox="1"/>
          <p:nvPr/>
        </p:nvSpPr>
        <p:spPr>
          <a:xfrm>
            <a:off x="2160000" y="360000"/>
            <a:ext cx="6624000" cy="10158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lang="en-GB" sz="2000">
                <a:solidFill>
                  <a:schemeClr val="accent3"/>
                </a:solidFill>
                <a:latin typeface="Red Hat Display"/>
                <a:ea typeface="Red Hat Display"/>
                <a:cs typeface="Red Hat Display"/>
                <a:sym typeface="Red Hat Display"/>
              </a:rPr>
              <a:t>Ons team van onderzoekers, ontwerpers en bouwers creëren digitale producten met toegevoegde waarde voor bedrijven en het leven van mensen.</a:t>
            </a:r>
            <a:endParaRPr sz="2000">
              <a:solidFill>
                <a:schemeClr val="accent3"/>
              </a:solidFill>
              <a:latin typeface="Red Hat Display"/>
              <a:ea typeface="Red Hat Display"/>
              <a:cs typeface="Red Hat Display"/>
              <a:sym typeface="Red Hat Display"/>
            </a:endParaRPr>
          </a:p>
        </p:txBody>
      </p:sp>
      <p:sp>
        <p:nvSpPr>
          <p:cNvPr id="33" name="Google Shape;33;p7"/>
          <p:cNvSpPr txBox="1"/>
          <p:nvPr/>
        </p:nvSpPr>
        <p:spPr>
          <a:xfrm>
            <a:off x="360000" y="360000"/>
            <a:ext cx="1800000" cy="1080000"/>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Clr>
                <a:srgbClr val="000000"/>
              </a:buClr>
              <a:buSzPts val="1400"/>
              <a:buFont typeface="Arial"/>
              <a:buNone/>
            </a:pPr>
            <a:r>
              <a:rPr lang="en-GB">
                <a:solidFill>
                  <a:schemeClr val="accent3"/>
                </a:solidFill>
                <a:latin typeface="Red Hat Display"/>
                <a:ea typeface="Red Hat Display"/>
                <a:cs typeface="Red Hat Display"/>
                <a:sym typeface="Red Hat Display"/>
              </a:rPr>
              <a:t>Ons team</a:t>
            </a:r>
            <a:endParaRPr sz="1100">
              <a:solidFill>
                <a:schemeClr val="accent3"/>
              </a:solidFill>
              <a:latin typeface="Red Hat Display"/>
              <a:ea typeface="Red Hat Display"/>
              <a:cs typeface="Red Hat Display"/>
              <a:sym typeface="Red Hat Display"/>
            </a:endParaRPr>
          </a:p>
        </p:txBody>
      </p:sp>
      <p:pic>
        <p:nvPicPr>
          <p:cNvPr id="34" name="Google Shape;34;p7"/>
          <p:cNvPicPr preferRelativeResize="0"/>
          <p:nvPr/>
        </p:nvPicPr>
        <p:blipFill rotWithShape="1">
          <a:blip r:embed="rId2">
            <a:alphaModFix/>
          </a:blip>
          <a:srcRect b="30645" l="18805" r="14439" t="12853"/>
          <a:stretch/>
        </p:blipFill>
        <p:spPr>
          <a:xfrm>
            <a:off x="354050" y="1979992"/>
            <a:ext cx="1980000" cy="2520000"/>
          </a:xfrm>
          <a:prstGeom prst="roundRect">
            <a:avLst>
              <a:gd fmla="val 7136" name="adj"/>
            </a:avLst>
          </a:prstGeom>
          <a:noFill/>
          <a:ln>
            <a:noFill/>
          </a:ln>
        </p:spPr>
      </p:pic>
      <p:pic>
        <p:nvPicPr>
          <p:cNvPr id="35" name="Google Shape;35;p7"/>
          <p:cNvPicPr preferRelativeResize="0"/>
          <p:nvPr/>
        </p:nvPicPr>
        <p:blipFill rotWithShape="1">
          <a:blip r:embed="rId3">
            <a:alphaModFix/>
          </a:blip>
          <a:srcRect b="35005" l="12838" r="16773" t="2306"/>
          <a:stretch/>
        </p:blipFill>
        <p:spPr>
          <a:xfrm>
            <a:off x="2506017" y="1979992"/>
            <a:ext cx="1980000" cy="2520000"/>
          </a:xfrm>
          <a:prstGeom prst="roundRect">
            <a:avLst>
              <a:gd fmla="val 7136" name="adj"/>
            </a:avLst>
          </a:prstGeom>
          <a:noFill/>
          <a:ln>
            <a:noFill/>
          </a:ln>
        </p:spPr>
      </p:pic>
      <p:pic>
        <p:nvPicPr>
          <p:cNvPr id="36" name="Google Shape;36;p7"/>
          <p:cNvPicPr preferRelativeResize="0"/>
          <p:nvPr/>
        </p:nvPicPr>
        <p:blipFill rotWithShape="1">
          <a:blip r:embed="rId4">
            <a:alphaModFix/>
          </a:blip>
          <a:srcRect b="31246" l="14901" r="18630" t="12495"/>
          <a:stretch/>
        </p:blipFill>
        <p:spPr>
          <a:xfrm>
            <a:off x="4657983" y="1979992"/>
            <a:ext cx="1980000" cy="2520000"/>
          </a:xfrm>
          <a:prstGeom prst="roundRect">
            <a:avLst>
              <a:gd fmla="val 7136" name="adj"/>
            </a:avLst>
          </a:prstGeom>
          <a:noFill/>
          <a:ln>
            <a:noFill/>
          </a:ln>
        </p:spPr>
      </p:pic>
      <p:pic>
        <p:nvPicPr>
          <p:cNvPr id="37" name="Google Shape;37;p7"/>
          <p:cNvPicPr preferRelativeResize="0"/>
          <p:nvPr/>
        </p:nvPicPr>
        <p:blipFill rotWithShape="1">
          <a:blip r:embed="rId5">
            <a:alphaModFix/>
          </a:blip>
          <a:srcRect b="25886" l="11404" r="15490" t="12244"/>
          <a:stretch/>
        </p:blipFill>
        <p:spPr>
          <a:xfrm>
            <a:off x="6809950" y="1979992"/>
            <a:ext cx="1980000" cy="2520000"/>
          </a:xfrm>
          <a:prstGeom prst="roundRect">
            <a:avLst>
              <a:gd fmla="val 7136" name="adj"/>
            </a:avLst>
          </a:prstGeom>
          <a:noFill/>
          <a:ln>
            <a:noFill/>
          </a:ln>
        </p:spPr>
      </p:pic>
      <p:sp>
        <p:nvSpPr>
          <p:cNvPr id="38" name="Google Shape;38;p7"/>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1"/>
                </a:solidFill>
                <a:latin typeface="Red Hat Display"/>
                <a:ea typeface="Red Hat Display"/>
                <a:cs typeface="Red Hat Display"/>
                <a:sym typeface="Red Hat Display"/>
              </a:defRPr>
            </a:lvl1pPr>
            <a:lvl2pPr lvl="1" rtl="0" algn="ctr">
              <a:buNone/>
              <a:defRPr sz="800">
                <a:solidFill>
                  <a:schemeClr val="accent1"/>
                </a:solidFill>
                <a:latin typeface="Red Hat Display"/>
                <a:ea typeface="Red Hat Display"/>
                <a:cs typeface="Red Hat Display"/>
                <a:sym typeface="Red Hat Display"/>
              </a:defRPr>
            </a:lvl2pPr>
            <a:lvl3pPr lvl="2" rtl="0" algn="ctr">
              <a:buNone/>
              <a:defRPr sz="800">
                <a:solidFill>
                  <a:schemeClr val="accent1"/>
                </a:solidFill>
                <a:latin typeface="Red Hat Display"/>
                <a:ea typeface="Red Hat Display"/>
                <a:cs typeface="Red Hat Display"/>
                <a:sym typeface="Red Hat Display"/>
              </a:defRPr>
            </a:lvl3pPr>
            <a:lvl4pPr lvl="3" rtl="0" algn="ctr">
              <a:buNone/>
              <a:defRPr sz="800">
                <a:solidFill>
                  <a:schemeClr val="accent1"/>
                </a:solidFill>
                <a:latin typeface="Red Hat Display"/>
                <a:ea typeface="Red Hat Display"/>
                <a:cs typeface="Red Hat Display"/>
                <a:sym typeface="Red Hat Display"/>
              </a:defRPr>
            </a:lvl4pPr>
            <a:lvl5pPr lvl="4" rtl="0" algn="ctr">
              <a:buNone/>
              <a:defRPr sz="800">
                <a:solidFill>
                  <a:schemeClr val="accent1"/>
                </a:solidFill>
                <a:latin typeface="Red Hat Display"/>
                <a:ea typeface="Red Hat Display"/>
                <a:cs typeface="Red Hat Display"/>
                <a:sym typeface="Red Hat Display"/>
              </a:defRPr>
            </a:lvl5pPr>
            <a:lvl6pPr lvl="5" rtl="0" algn="ctr">
              <a:buNone/>
              <a:defRPr sz="800">
                <a:solidFill>
                  <a:schemeClr val="accent1"/>
                </a:solidFill>
                <a:latin typeface="Red Hat Display"/>
                <a:ea typeface="Red Hat Display"/>
                <a:cs typeface="Red Hat Display"/>
                <a:sym typeface="Red Hat Display"/>
              </a:defRPr>
            </a:lvl6pPr>
            <a:lvl7pPr lvl="6" rtl="0" algn="ctr">
              <a:buNone/>
              <a:defRPr sz="800">
                <a:solidFill>
                  <a:schemeClr val="accent1"/>
                </a:solidFill>
                <a:latin typeface="Red Hat Display"/>
                <a:ea typeface="Red Hat Display"/>
                <a:cs typeface="Red Hat Display"/>
                <a:sym typeface="Red Hat Display"/>
              </a:defRPr>
            </a:lvl7pPr>
            <a:lvl8pPr lvl="7" rtl="0" algn="ctr">
              <a:buNone/>
              <a:defRPr sz="800">
                <a:solidFill>
                  <a:schemeClr val="accent1"/>
                </a:solidFill>
                <a:latin typeface="Red Hat Display"/>
                <a:ea typeface="Red Hat Display"/>
                <a:cs typeface="Red Hat Display"/>
                <a:sym typeface="Red Hat Display"/>
              </a:defRPr>
            </a:lvl8pPr>
            <a:lvl9pPr lvl="8" rtl="0" algn="ctr">
              <a:buNone/>
              <a:defRPr sz="800">
                <a:solidFill>
                  <a:schemeClr val="accent1"/>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j met 4 afbeeldingen en onderschrift">
  <p:cSld name="CUSTOM_9_2_1">
    <p:bg>
      <p:bgPr>
        <a:solidFill>
          <a:schemeClr val="dk1"/>
        </a:solidFill>
      </p:bgPr>
    </p:bg>
    <p:spTree>
      <p:nvGrpSpPr>
        <p:cNvPr id="39" name="Shape 39"/>
        <p:cNvGrpSpPr/>
        <p:nvPr/>
      </p:nvGrpSpPr>
      <p:grpSpPr>
        <a:xfrm>
          <a:off x="0" y="0"/>
          <a:ext cx="0" cy="0"/>
          <a:chOff x="0" y="0"/>
          <a:chExt cx="0" cy="0"/>
        </a:xfrm>
      </p:grpSpPr>
      <p:sp>
        <p:nvSpPr>
          <p:cNvPr id="40" name="Google Shape;40;p8"/>
          <p:cNvSpPr txBox="1"/>
          <p:nvPr>
            <p:ph idx="1" type="subTitle"/>
          </p:nvPr>
        </p:nvSpPr>
        <p:spPr>
          <a:xfrm>
            <a:off x="360000" y="360000"/>
            <a:ext cx="1800000" cy="1043400"/>
          </a:xfrm>
          <a:prstGeom prst="rect">
            <a:avLst/>
          </a:prstGeom>
        </p:spPr>
        <p:txBody>
          <a:bodyPr anchorCtr="0" anchor="t" bIns="0" lIns="0" spcFirstLastPara="1" rIns="0" wrap="square" tIns="0">
            <a:noAutofit/>
          </a:bodyPr>
          <a:lstStyle>
            <a:lvl1pPr lvl="0"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1" name="Google Shape;41;p8"/>
          <p:cNvSpPr txBox="1"/>
          <p:nvPr>
            <p:ph idx="2" type="subTitle"/>
          </p:nvPr>
        </p:nvSpPr>
        <p:spPr>
          <a:xfrm>
            <a:off x="2340000" y="360000"/>
            <a:ext cx="6444000" cy="1080000"/>
          </a:xfrm>
          <a:prstGeom prst="rect">
            <a:avLst/>
          </a:prstGeom>
        </p:spPr>
        <p:txBody>
          <a:bodyPr anchorCtr="0" anchor="t" bIns="0" lIns="0" spcFirstLastPara="1" rIns="0" wrap="square" tIns="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2" name="Google Shape;42;p8"/>
          <p:cNvSpPr txBox="1"/>
          <p:nvPr>
            <p:ph idx="3" type="subTitle"/>
          </p:nvPr>
        </p:nvSpPr>
        <p:spPr>
          <a:xfrm>
            <a:off x="361288" y="4185125"/>
            <a:ext cx="1980000" cy="292200"/>
          </a:xfrm>
          <a:prstGeom prst="rect">
            <a:avLst/>
          </a:prstGeom>
        </p:spPr>
        <p:txBody>
          <a:bodyPr anchorCtr="0" anchor="t" bIns="0" lIns="0" spcFirstLastPara="1" rIns="0" wrap="square" tIns="0">
            <a:noAutofit/>
          </a:bodyPr>
          <a:lstStyle>
            <a:lvl1pPr lvl="0" rtl="0">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43" name="Google Shape;43;p8"/>
          <p:cNvSpPr txBox="1"/>
          <p:nvPr>
            <p:ph idx="4" type="subTitle"/>
          </p:nvPr>
        </p:nvSpPr>
        <p:spPr>
          <a:xfrm>
            <a:off x="2513763" y="4185125"/>
            <a:ext cx="1980000" cy="292200"/>
          </a:xfrm>
          <a:prstGeom prst="rect">
            <a:avLst/>
          </a:prstGeom>
        </p:spPr>
        <p:txBody>
          <a:bodyPr anchorCtr="0" anchor="t" bIns="0" lIns="0" spcFirstLastPara="1" rIns="0" wrap="square" tIns="0">
            <a:noAutofit/>
          </a:bodyPr>
          <a:lstStyle>
            <a:lvl1pPr lvl="0" rtl="0">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44" name="Google Shape;44;p8"/>
          <p:cNvSpPr txBox="1"/>
          <p:nvPr>
            <p:ph idx="5" type="subTitle"/>
          </p:nvPr>
        </p:nvSpPr>
        <p:spPr>
          <a:xfrm>
            <a:off x="4689238" y="4185132"/>
            <a:ext cx="1980000" cy="292200"/>
          </a:xfrm>
          <a:prstGeom prst="rect">
            <a:avLst/>
          </a:prstGeom>
        </p:spPr>
        <p:txBody>
          <a:bodyPr anchorCtr="0" anchor="t" bIns="0" lIns="0" spcFirstLastPara="1" rIns="0" wrap="square" tIns="0">
            <a:noAutofit/>
          </a:bodyPr>
          <a:lstStyle>
            <a:lvl1pPr lvl="0" rtl="0">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45" name="Google Shape;45;p8"/>
          <p:cNvSpPr txBox="1"/>
          <p:nvPr>
            <p:ph idx="6" type="subTitle"/>
          </p:nvPr>
        </p:nvSpPr>
        <p:spPr>
          <a:xfrm>
            <a:off x="6832713" y="4185132"/>
            <a:ext cx="1950000" cy="292200"/>
          </a:xfrm>
          <a:prstGeom prst="rect">
            <a:avLst/>
          </a:prstGeom>
        </p:spPr>
        <p:txBody>
          <a:bodyPr anchorCtr="0" anchor="t" bIns="0" lIns="0" spcFirstLastPara="1" rIns="0" wrap="square" tIns="0">
            <a:noAutofit/>
          </a:bodyPr>
          <a:lstStyle>
            <a:lvl1pPr lvl="0" rtl="0">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46" name="Google Shape;46;p8"/>
          <p:cNvSpPr txBox="1"/>
          <p:nvPr>
            <p:ph idx="7" type="subTitle"/>
          </p:nvPr>
        </p:nvSpPr>
        <p:spPr>
          <a:xfrm>
            <a:off x="361288" y="4371019"/>
            <a:ext cx="1980000" cy="292200"/>
          </a:xfrm>
          <a:prstGeom prst="rect">
            <a:avLst/>
          </a:prstGeom>
        </p:spPr>
        <p:txBody>
          <a:bodyPr anchorCtr="0" anchor="t" bIns="0" lIns="0" spcFirstLastPara="1" rIns="0" wrap="square" tIns="0">
            <a:noAutofit/>
          </a:bodyPr>
          <a:lstStyle>
            <a:lvl1pPr lvl="0" rtl="0">
              <a:spcBef>
                <a:spcPts val="0"/>
              </a:spcBef>
              <a:spcAft>
                <a:spcPts val="0"/>
              </a:spcAft>
              <a:buSzPts val="900"/>
              <a:buNone/>
              <a:defRPr sz="900"/>
            </a:lvl1pPr>
            <a:lvl2pPr lvl="1" rtl="0">
              <a:spcBef>
                <a:spcPts val="1600"/>
              </a:spcBef>
              <a:spcAft>
                <a:spcPts val="0"/>
              </a:spcAft>
              <a:buSzPts val="900"/>
              <a:buNone/>
              <a:defRPr sz="900"/>
            </a:lvl2pPr>
            <a:lvl3pPr lvl="2" rtl="0">
              <a:spcBef>
                <a:spcPts val="1600"/>
              </a:spcBef>
              <a:spcAft>
                <a:spcPts val="0"/>
              </a:spcAft>
              <a:buSzPts val="900"/>
              <a:buNone/>
              <a:defRPr sz="900"/>
            </a:lvl3pPr>
            <a:lvl4pPr lvl="3" rtl="0">
              <a:spcBef>
                <a:spcPts val="1600"/>
              </a:spcBef>
              <a:spcAft>
                <a:spcPts val="0"/>
              </a:spcAft>
              <a:buSzPts val="900"/>
              <a:buNone/>
              <a:defRPr sz="900"/>
            </a:lvl4pPr>
            <a:lvl5pPr lvl="4" rtl="0">
              <a:spcBef>
                <a:spcPts val="1600"/>
              </a:spcBef>
              <a:spcAft>
                <a:spcPts val="0"/>
              </a:spcAft>
              <a:buSzPts val="900"/>
              <a:buNone/>
              <a:defRPr sz="900"/>
            </a:lvl5pPr>
            <a:lvl6pPr lvl="5" rtl="0">
              <a:spcBef>
                <a:spcPts val="1600"/>
              </a:spcBef>
              <a:spcAft>
                <a:spcPts val="0"/>
              </a:spcAft>
              <a:buSzPts val="900"/>
              <a:buNone/>
              <a:defRPr sz="900"/>
            </a:lvl6pPr>
            <a:lvl7pPr lvl="6" rtl="0">
              <a:spcBef>
                <a:spcPts val="1600"/>
              </a:spcBef>
              <a:spcAft>
                <a:spcPts val="0"/>
              </a:spcAft>
              <a:buSzPts val="900"/>
              <a:buNone/>
              <a:defRPr sz="900"/>
            </a:lvl7pPr>
            <a:lvl8pPr lvl="7" rtl="0">
              <a:spcBef>
                <a:spcPts val="1600"/>
              </a:spcBef>
              <a:spcAft>
                <a:spcPts val="0"/>
              </a:spcAft>
              <a:buSzPts val="900"/>
              <a:buNone/>
              <a:defRPr sz="900"/>
            </a:lvl8pPr>
            <a:lvl9pPr lvl="8" rtl="0">
              <a:spcBef>
                <a:spcPts val="1600"/>
              </a:spcBef>
              <a:spcAft>
                <a:spcPts val="1600"/>
              </a:spcAft>
              <a:buSzPts val="900"/>
              <a:buNone/>
              <a:defRPr sz="900"/>
            </a:lvl9pPr>
          </a:lstStyle>
          <a:p/>
        </p:txBody>
      </p:sp>
      <p:sp>
        <p:nvSpPr>
          <p:cNvPr id="47" name="Google Shape;47;p8"/>
          <p:cNvSpPr txBox="1"/>
          <p:nvPr>
            <p:ph idx="8" type="subTitle"/>
          </p:nvPr>
        </p:nvSpPr>
        <p:spPr>
          <a:xfrm>
            <a:off x="2513763" y="4371019"/>
            <a:ext cx="1980000" cy="292200"/>
          </a:xfrm>
          <a:prstGeom prst="rect">
            <a:avLst/>
          </a:prstGeom>
        </p:spPr>
        <p:txBody>
          <a:bodyPr anchorCtr="0" anchor="t" bIns="0" lIns="0" spcFirstLastPara="1" rIns="0" wrap="square" tIns="0">
            <a:noAutofit/>
          </a:bodyPr>
          <a:lstStyle>
            <a:lvl1pPr lvl="0" rtl="0">
              <a:spcBef>
                <a:spcPts val="0"/>
              </a:spcBef>
              <a:spcAft>
                <a:spcPts val="0"/>
              </a:spcAft>
              <a:buSzPts val="900"/>
              <a:buNone/>
              <a:defRPr sz="900"/>
            </a:lvl1pPr>
            <a:lvl2pPr lvl="1" rtl="0">
              <a:spcBef>
                <a:spcPts val="1600"/>
              </a:spcBef>
              <a:spcAft>
                <a:spcPts val="0"/>
              </a:spcAft>
              <a:buSzPts val="900"/>
              <a:buNone/>
              <a:defRPr sz="900"/>
            </a:lvl2pPr>
            <a:lvl3pPr lvl="2" rtl="0">
              <a:spcBef>
                <a:spcPts val="1600"/>
              </a:spcBef>
              <a:spcAft>
                <a:spcPts val="0"/>
              </a:spcAft>
              <a:buSzPts val="900"/>
              <a:buNone/>
              <a:defRPr sz="900"/>
            </a:lvl3pPr>
            <a:lvl4pPr lvl="3" rtl="0">
              <a:spcBef>
                <a:spcPts val="1600"/>
              </a:spcBef>
              <a:spcAft>
                <a:spcPts val="0"/>
              </a:spcAft>
              <a:buSzPts val="900"/>
              <a:buNone/>
              <a:defRPr sz="900"/>
            </a:lvl4pPr>
            <a:lvl5pPr lvl="4" rtl="0">
              <a:spcBef>
                <a:spcPts val="1600"/>
              </a:spcBef>
              <a:spcAft>
                <a:spcPts val="0"/>
              </a:spcAft>
              <a:buSzPts val="900"/>
              <a:buNone/>
              <a:defRPr sz="900"/>
            </a:lvl5pPr>
            <a:lvl6pPr lvl="5" rtl="0">
              <a:spcBef>
                <a:spcPts val="1600"/>
              </a:spcBef>
              <a:spcAft>
                <a:spcPts val="0"/>
              </a:spcAft>
              <a:buSzPts val="900"/>
              <a:buNone/>
              <a:defRPr sz="900"/>
            </a:lvl6pPr>
            <a:lvl7pPr lvl="6" rtl="0">
              <a:spcBef>
                <a:spcPts val="1600"/>
              </a:spcBef>
              <a:spcAft>
                <a:spcPts val="0"/>
              </a:spcAft>
              <a:buSzPts val="900"/>
              <a:buNone/>
              <a:defRPr sz="900"/>
            </a:lvl7pPr>
            <a:lvl8pPr lvl="7" rtl="0">
              <a:spcBef>
                <a:spcPts val="1600"/>
              </a:spcBef>
              <a:spcAft>
                <a:spcPts val="0"/>
              </a:spcAft>
              <a:buSzPts val="900"/>
              <a:buNone/>
              <a:defRPr sz="900"/>
            </a:lvl8pPr>
            <a:lvl9pPr lvl="8" rtl="0">
              <a:spcBef>
                <a:spcPts val="1600"/>
              </a:spcBef>
              <a:spcAft>
                <a:spcPts val="1600"/>
              </a:spcAft>
              <a:buSzPts val="900"/>
              <a:buNone/>
              <a:defRPr sz="900"/>
            </a:lvl9pPr>
          </a:lstStyle>
          <a:p/>
        </p:txBody>
      </p:sp>
      <p:sp>
        <p:nvSpPr>
          <p:cNvPr id="48" name="Google Shape;48;p8"/>
          <p:cNvSpPr txBox="1"/>
          <p:nvPr>
            <p:ph idx="9" type="subTitle"/>
          </p:nvPr>
        </p:nvSpPr>
        <p:spPr>
          <a:xfrm>
            <a:off x="4689238" y="4371026"/>
            <a:ext cx="1980000" cy="292200"/>
          </a:xfrm>
          <a:prstGeom prst="rect">
            <a:avLst/>
          </a:prstGeom>
        </p:spPr>
        <p:txBody>
          <a:bodyPr anchorCtr="0" anchor="t" bIns="0" lIns="0" spcFirstLastPara="1" rIns="0" wrap="square" tIns="0">
            <a:noAutofit/>
          </a:bodyPr>
          <a:lstStyle>
            <a:lvl1pPr lvl="0" rtl="0">
              <a:spcBef>
                <a:spcPts val="0"/>
              </a:spcBef>
              <a:spcAft>
                <a:spcPts val="0"/>
              </a:spcAft>
              <a:buSzPts val="900"/>
              <a:buNone/>
              <a:defRPr sz="900"/>
            </a:lvl1pPr>
            <a:lvl2pPr lvl="1" rtl="0">
              <a:spcBef>
                <a:spcPts val="1600"/>
              </a:spcBef>
              <a:spcAft>
                <a:spcPts val="0"/>
              </a:spcAft>
              <a:buSzPts val="900"/>
              <a:buNone/>
              <a:defRPr sz="900"/>
            </a:lvl2pPr>
            <a:lvl3pPr lvl="2" rtl="0">
              <a:spcBef>
                <a:spcPts val="1600"/>
              </a:spcBef>
              <a:spcAft>
                <a:spcPts val="0"/>
              </a:spcAft>
              <a:buSzPts val="900"/>
              <a:buNone/>
              <a:defRPr sz="900"/>
            </a:lvl3pPr>
            <a:lvl4pPr lvl="3" rtl="0">
              <a:spcBef>
                <a:spcPts val="1600"/>
              </a:spcBef>
              <a:spcAft>
                <a:spcPts val="0"/>
              </a:spcAft>
              <a:buSzPts val="900"/>
              <a:buNone/>
              <a:defRPr sz="900"/>
            </a:lvl4pPr>
            <a:lvl5pPr lvl="4" rtl="0">
              <a:spcBef>
                <a:spcPts val="1600"/>
              </a:spcBef>
              <a:spcAft>
                <a:spcPts val="0"/>
              </a:spcAft>
              <a:buSzPts val="900"/>
              <a:buNone/>
              <a:defRPr sz="900"/>
            </a:lvl5pPr>
            <a:lvl6pPr lvl="5" rtl="0">
              <a:spcBef>
                <a:spcPts val="1600"/>
              </a:spcBef>
              <a:spcAft>
                <a:spcPts val="0"/>
              </a:spcAft>
              <a:buSzPts val="900"/>
              <a:buNone/>
              <a:defRPr sz="900"/>
            </a:lvl6pPr>
            <a:lvl7pPr lvl="6" rtl="0">
              <a:spcBef>
                <a:spcPts val="1600"/>
              </a:spcBef>
              <a:spcAft>
                <a:spcPts val="0"/>
              </a:spcAft>
              <a:buSzPts val="900"/>
              <a:buNone/>
              <a:defRPr sz="900"/>
            </a:lvl7pPr>
            <a:lvl8pPr lvl="7" rtl="0">
              <a:spcBef>
                <a:spcPts val="1600"/>
              </a:spcBef>
              <a:spcAft>
                <a:spcPts val="0"/>
              </a:spcAft>
              <a:buSzPts val="900"/>
              <a:buNone/>
              <a:defRPr sz="900"/>
            </a:lvl8pPr>
            <a:lvl9pPr lvl="8" rtl="0">
              <a:spcBef>
                <a:spcPts val="1600"/>
              </a:spcBef>
              <a:spcAft>
                <a:spcPts val="1600"/>
              </a:spcAft>
              <a:buSzPts val="900"/>
              <a:buNone/>
              <a:defRPr sz="900"/>
            </a:lvl9pPr>
          </a:lstStyle>
          <a:p/>
        </p:txBody>
      </p:sp>
      <p:sp>
        <p:nvSpPr>
          <p:cNvPr id="49" name="Google Shape;49;p8"/>
          <p:cNvSpPr txBox="1"/>
          <p:nvPr>
            <p:ph idx="13" type="subTitle"/>
          </p:nvPr>
        </p:nvSpPr>
        <p:spPr>
          <a:xfrm>
            <a:off x="6832713" y="4371026"/>
            <a:ext cx="1950000" cy="292200"/>
          </a:xfrm>
          <a:prstGeom prst="rect">
            <a:avLst/>
          </a:prstGeom>
        </p:spPr>
        <p:txBody>
          <a:bodyPr anchorCtr="0" anchor="t" bIns="0" lIns="0" spcFirstLastPara="1" rIns="0" wrap="square" tIns="0">
            <a:noAutofit/>
          </a:bodyPr>
          <a:lstStyle>
            <a:lvl1pPr lvl="0" rtl="0">
              <a:spcBef>
                <a:spcPts val="0"/>
              </a:spcBef>
              <a:spcAft>
                <a:spcPts val="0"/>
              </a:spcAft>
              <a:buSzPts val="900"/>
              <a:buNone/>
              <a:defRPr sz="900"/>
            </a:lvl1pPr>
            <a:lvl2pPr lvl="1" rtl="0">
              <a:spcBef>
                <a:spcPts val="1600"/>
              </a:spcBef>
              <a:spcAft>
                <a:spcPts val="0"/>
              </a:spcAft>
              <a:buSzPts val="900"/>
              <a:buNone/>
              <a:defRPr sz="900"/>
            </a:lvl2pPr>
            <a:lvl3pPr lvl="2" rtl="0">
              <a:spcBef>
                <a:spcPts val="1600"/>
              </a:spcBef>
              <a:spcAft>
                <a:spcPts val="0"/>
              </a:spcAft>
              <a:buSzPts val="900"/>
              <a:buNone/>
              <a:defRPr sz="900"/>
            </a:lvl3pPr>
            <a:lvl4pPr lvl="3" rtl="0">
              <a:spcBef>
                <a:spcPts val="1600"/>
              </a:spcBef>
              <a:spcAft>
                <a:spcPts val="0"/>
              </a:spcAft>
              <a:buSzPts val="900"/>
              <a:buNone/>
              <a:defRPr sz="900"/>
            </a:lvl4pPr>
            <a:lvl5pPr lvl="4" rtl="0">
              <a:spcBef>
                <a:spcPts val="1600"/>
              </a:spcBef>
              <a:spcAft>
                <a:spcPts val="0"/>
              </a:spcAft>
              <a:buSzPts val="900"/>
              <a:buNone/>
              <a:defRPr sz="900"/>
            </a:lvl5pPr>
            <a:lvl6pPr lvl="5" rtl="0">
              <a:spcBef>
                <a:spcPts val="1600"/>
              </a:spcBef>
              <a:spcAft>
                <a:spcPts val="0"/>
              </a:spcAft>
              <a:buSzPts val="900"/>
              <a:buNone/>
              <a:defRPr sz="900"/>
            </a:lvl6pPr>
            <a:lvl7pPr lvl="6" rtl="0">
              <a:spcBef>
                <a:spcPts val="1600"/>
              </a:spcBef>
              <a:spcAft>
                <a:spcPts val="0"/>
              </a:spcAft>
              <a:buSzPts val="900"/>
              <a:buNone/>
              <a:defRPr sz="900"/>
            </a:lvl7pPr>
            <a:lvl8pPr lvl="7" rtl="0">
              <a:spcBef>
                <a:spcPts val="1600"/>
              </a:spcBef>
              <a:spcAft>
                <a:spcPts val="0"/>
              </a:spcAft>
              <a:buSzPts val="900"/>
              <a:buNone/>
              <a:defRPr sz="900"/>
            </a:lvl8pPr>
            <a:lvl9pPr lvl="8" rtl="0">
              <a:spcBef>
                <a:spcPts val="1600"/>
              </a:spcBef>
              <a:spcAft>
                <a:spcPts val="1600"/>
              </a:spcAft>
              <a:buSzPts val="900"/>
              <a:buNone/>
              <a:defRPr sz="900"/>
            </a:lvl9pPr>
          </a:lstStyle>
          <a:p/>
        </p:txBody>
      </p:sp>
      <p:sp>
        <p:nvSpPr>
          <p:cNvPr id="50" name="Google Shape;50;p8"/>
          <p:cNvSpPr/>
          <p:nvPr>
            <p:ph idx="14" type="pic"/>
          </p:nvPr>
        </p:nvSpPr>
        <p:spPr>
          <a:xfrm>
            <a:off x="353550" y="1448600"/>
            <a:ext cx="1980000" cy="2691300"/>
          </a:xfrm>
          <a:prstGeom prst="roundRect">
            <a:avLst>
              <a:gd fmla="val 9229" name="adj"/>
            </a:avLst>
          </a:prstGeom>
          <a:noFill/>
          <a:ln>
            <a:noFill/>
          </a:ln>
        </p:spPr>
      </p:sp>
      <p:sp>
        <p:nvSpPr>
          <p:cNvPr id="51" name="Google Shape;51;p8"/>
          <p:cNvSpPr/>
          <p:nvPr>
            <p:ph idx="15" type="pic"/>
          </p:nvPr>
        </p:nvSpPr>
        <p:spPr>
          <a:xfrm>
            <a:off x="4681500" y="1440200"/>
            <a:ext cx="1980000" cy="2691300"/>
          </a:xfrm>
          <a:prstGeom prst="roundRect">
            <a:avLst>
              <a:gd fmla="val 9229" name="adj"/>
            </a:avLst>
          </a:prstGeom>
          <a:noFill/>
          <a:ln>
            <a:noFill/>
          </a:ln>
        </p:spPr>
      </p:sp>
      <p:sp>
        <p:nvSpPr>
          <p:cNvPr id="52" name="Google Shape;52;p8"/>
          <p:cNvSpPr/>
          <p:nvPr>
            <p:ph idx="16" type="pic"/>
          </p:nvPr>
        </p:nvSpPr>
        <p:spPr>
          <a:xfrm>
            <a:off x="6809975" y="1448600"/>
            <a:ext cx="1980000" cy="2691300"/>
          </a:xfrm>
          <a:prstGeom prst="roundRect">
            <a:avLst>
              <a:gd fmla="val 9229" name="adj"/>
            </a:avLst>
          </a:prstGeom>
          <a:noFill/>
          <a:ln>
            <a:noFill/>
          </a:ln>
        </p:spPr>
      </p:sp>
      <p:sp>
        <p:nvSpPr>
          <p:cNvPr id="53" name="Google Shape;53;p8"/>
          <p:cNvSpPr/>
          <p:nvPr>
            <p:ph idx="17" type="pic"/>
          </p:nvPr>
        </p:nvSpPr>
        <p:spPr>
          <a:xfrm>
            <a:off x="2506025" y="1440200"/>
            <a:ext cx="1980000" cy="2691300"/>
          </a:xfrm>
          <a:prstGeom prst="roundRect">
            <a:avLst>
              <a:gd fmla="val 9229" name="adj"/>
            </a:avLst>
          </a:prstGeom>
          <a:noFill/>
          <a:ln>
            <a:noFill/>
          </a:ln>
        </p:spPr>
      </p:sp>
      <p:sp>
        <p:nvSpPr>
          <p:cNvPr id="54" name="Google Shape;54;p8"/>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 Subtitel + Grote Afbeelding Rechts">
  <p:cSld name="CUSTOM_9_3_1_2_2">
    <p:bg>
      <p:bgPr>
        <a:solidFill>
          <a:schemeClr val="dk1"/>
        </a:solidFill>
      </p:bgPr>
    </p:bg>
    <p:spTree>
      <p:nvGrpSpPr>
        <p:cNvPr id="55" name="Shape 55"/>
        <p:cNvGrpSpPr/>
        <p:nvPr/>
      </p:nvGrpSpPr>
      <p:grpSpPr>
        <a:xfrm>
          <a:off x="0" y="0"/>
          <a:ext cx="0" cy="0"/>
          <a:chOff x="0" y="0"/>
          <a:chExt cx="0" cy="0"/>
        </a:xfrm>
      </p:grpSpPr>
      <p:sp>
        <p:nvSpPr>
          <p:cNvPr id="56" name="Google Shape;56;p9"/>
          <p:cNvSpPr txBox="1"/>
          <p:nvPr>
            <p:ph type="title"/>
          </p:nvPr>
        </p:nvSpPr>
        <p:spPr>
          <a:xfrm>
            <a:off x="360000" y="1980000"/>
            <a:ext cx="3960000" cy="1620000"/>
          </a:xfrm>
          <a:prstGeom prst="rect">
            <a:avLst/>
          </a:prstGeom>
        </p:spPr>
        <p:txBody>
          <a:bodyPr anchorCtr="0" anchor="t" bIns="0" lIns="0" spcFirstLastPara="1" rIns="0" wrap="square" tIns="0">
            <a:noAutofit/>
          </a:bodyPr>
          <a:lstStyle>
            <a:lvl1pPr lvl="0" rtl="0">
              <a:lnSpc>
                <a:spcPct val="85000"/>
              </a:lnSpc>
              <a:spcBef>
                <a:spcPts val="0"/>
              </a:spcBef>
              <a:spcAft>
                <a:spcPts val="0"/>
              </a:spcAft>
              <a:buSzPts val="3600"/>
              <a:buNone/>
              <a:defRPr b="1">
                <a:latin typeface="Red Hat Display"/>
                <a:ea typeface="Red Hat Display"/>
                <a:cs typeface="Red Hat Display"/>
                <a:sym typeface="Red Hat Display"/>
              </a:defRPr>
            </a:lvl1pPr>
            <a:lvl2pPr lvl="1" rtl="0">
              <a:lnSpc>
                <a:spcPct val="75000"/>
              </a:lnSpc>
              <a:spcBef>
                <a:spcPts val="0"/>
              </a:spcBef>
              <a:spcAft>
                <a:spcPts val="0"/>
              </a:spcAft>
              <a:buSzPts val="3600"/>
              <a:buNone/>
              <a:defRPr sz="3600"/>
            </a:lvl2pPr>
            <a:lvl3pPr lvl="2" rtl="0">
              <a:lnSpc>
                <a:spcPct val="75000"/>
              </a:lnSpc>
              <a:spcBef>
                <a:spcPts val="0"/>
              </a:spcBef>
              <a:spcAft>
                <a:spcPts val="0"/>
              </a:spcAft>
              <a:buSzPts val="3600"/>
              <a:buNone/>
              <a:defRPr sz="3600"/>
            </a:lvl3pPr>
            <a:lvl4pPr lvl="3" rtl="0">
              <a:lnSpc>
                <a:spcPct val="75000"/>
              </a:lnSpc>
              <a:spcBef>
                <a:spcPts val="0"/>
              </a:spcBef>
              <a:spcAft>
                <a:spcPts val="0"/>
              </a:spcAft>
              <a:buSzPts val="3600"/>
              <a:buNone/>
              <a:defRPr sz="3600"/>
            </a:lvl4pPr>
            <a:lvl5pPr lvl="4" rtl="0">
              <a:lnSpc>
                <a:spcPct val="75000"/>
              </a:lnSpc>
              <a:spcBef>
                <a:spcPts val="0"/>
              </a:spcBef>
              <a:spcAft>
                <a:spcPts val="0"/>
              </a:spcAft>
              <a:buSzPts val="3600"/>
              <a:buNone/>
              <a:defRPr sz="3600"/>
            </a:lvl5pPr>
            <a:lvl6pPr lvl="5" rtl="0">
              <a:lnSpc>
                <a:spcPct val="75000"/>
              </a:lnSpc>
              <a:spcBef>
                <a:spcPts val="0"/>
              </a:spcBef>
              <a:spcAft>
                <a:spcPts val="0"/>
              </a:spcAft>
              <a:buSzPts val="3600"/>
              <a:buNone/>
              <a:defRPr sz="3600"/>
            </a:lvl6pPr>
            <a:lvl7pPr lvl="6" rtl="0">
              <a:lnSpc>
                <a:spcPct val="75000"/>
              </a:lnSpc>
              <a:spcBef>
                <a:spcPts val="0"/>
              </a:spcBef>
              <a:spcAft>
                <a:spcPts val="0"/>
              </a:spcAft>
              <a:buSzPts val="3600"/>
              <a:buNone/>
              <a:defRPr sz="3600"/>
            </a:lvl7pPr>
            <a:lvl8pPr lvl="7" rtl="0">
              <a:lnSpc>
                <a:spcPct val="75000"/>
              </a:lnSpc>
              <a:spcBef>
                <a:spcPts val="0"/>
              </a:spcBef>
              <a:spcAft>
                <a:spcPts val="0"/>
              </a:spcAft>
              <a:buSzPts val="3600"/>
              <a:buNone/>
              <a:defRPr sz="3600"/>
            </a:lvl8pPr>
            <a:lvl9pPr lvl="8" rtl="0">
              <a:lnSpc>
                <a:spcPct val="75000"/>
              </a:lnSpc>
              <a:spcBef>
                <a:spcPts val="0"/>
              </a:spcBef>
              <a:spcAft>
                <a:spcPts val="0"/>
              </a:spcAft>
              <a:buSzPts val="3600"/>
              <a:buNone/>
              <a:defRPr sz="3600"/>
            </a:lvl9pPr>
          </a:lstStyle>
          <a:p/>
        </p:txBody>
      </p:sp>
      <p:sp>
        <p:nvSpPr>
          <p:cNvPr id="57" name="Google Shape;57;p9"/>
          <p:cNvSpPr txBox="1"/>
          <p:nvPr>
            <p:ph idx="1" type="subTitle"/>
          </p:nvPr>
        </p:nvSpPr>
        <p:spPr>
          <a:xfrm>
            <a:off x="360000" y="3600000"/>
            <a:ext cx="3960000" cy="1063200"/>
          </a:xfrm>
          <a:prstGeom prst="rect">
            <a:avLst/>
          </a:prstGeom>
        </p:spPr>
        <p:txBody>
          <a:bodyPr anchorCtr="0" anchor="t" bIns="0" lIns="0" spcFirstLastPara="1" rIns="0" wrap="square" tIns="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8" name="Google Shape;58;p9"/>
          <p:cNvSpPr/>
          <p:nvPr>
            <p:ph idx="2" type="pic"/>
          </p:nvPr>
        </p:nvSpPr>
        <p:spPr>
          <a:xfrm>
            <a:off x="4500000" y="360000"/>
            <a:ext cx="4290300" cy="4320000"/>
          </a:xfrm>
          <a:prstGeom prst="roundRect">
            <a:avLst>
              <a:gd fmla="val 5484" name="adj"/>
            </a:avLst>
          </a:prstGeom>
          <a:noFill/>
          <a:ln>
            <a:noFill/>
          </a:ln>
        </p:spPr>
      </p:sp>
      <p:sp>
        <p:nvSpPr>
          <p:cNvPr id="59" name="Google Shape;59;p9"/>
          <p:cNvSpPr txBox="1"/>
          <p:nvPr>
            <p:ph idx="12" type="sldNum"/>
          </p:nvPr>
        </p:nvSpPr>
        <p:spPr>
          <a:xfrm>
            <a:off x="87903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Ondertitel en Tekst">
  <p:cSld name="CUSTOM_5_3_1_3_1">
    <p:bg>
      <p:bgPr>
        <a:solidFill>
          <a:schemeClr val="dk1"/>
        </a:solidFill>
      </p:bgPr>
    </p:bg>
    <p:spTree>
      <p:nvGrpSpPr>
        <p:cNvPr id="60" name="Shape 60"/>
        <p:cNvGrpSpPr/>
        <p:nvPr/>
      </p:nvGrpSpPr>
      <p:grpSpPr>
        <a:xfrm>
          <a:off x="0" y="0"/>
          <a:ext cx="0" cy="0"/>
          <a:chOff x="0" y="0"/>
          <a:chExt cx="0" cy="0"/>
        </a:xfrm>
      </p:grpSpPr>
      <p:sp>
        <p:nvSpPr>
          <p:cNvPr id="61" name="Google Shape;61;p10"/>
          <p:cNvSpPr txBox="1"/>
          <p:nvPr>
            <p:ph idx="1" type="body"/>
          </p:nvPr>
        </p:nvSpPr>
        <p:spPr>
          <a:xfrm>
            <a:off x="360000" y="2520000"/>
            <a:ext cx="8424000" cy="2160000"/>
          </a:xfrm>
          <a:prstGeom prst="rect">
            <a:avLst/>
          </a:prstGeom>
        </p:spPr>
        <p:txBody>
          <a:bodyPr anchorCtr="0" anchor="t" bIns="0" lIns="0" spcFirstLastPara="1" rIns="0" wrap="square" tIns="0">
            <a:noAutofit/>
          </a:bodyPr>
          <a:lstStyle>
            <a:lvl1pPr indent="-317500" lvl="0" marL="457200" rtl="0">
              <a:spcBef>
                <a:spcPts val="0"/>
              </a:spcBef>
              <a:spcAft>
                <a:spcPts val="0"/>
              </a:spcAft>
              <a:buSzPts val="1400"/>
              <a:buChar char="●"/>
              <a:defRPr sz="14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
        <p:nvSpPr>
          <p:cNvPr id="62" name="Google Shape;62;p10"/>
          <p:cNvSpPr txBox="1"/>
          <p:nvPr>
            <p:ph type="title"/>
          </p:nvPr>
        </p:nvSpPr>
        <p:spPr>
          <a:xfrm>
            <a:off x="360000" y="360000"/>
            <a:ext cx="8424000" cy="1346700"/>
          </a:xfrm>
          <a:prstGeom prst="rect">
            <a:avLst/>
          </a:prstGeom>
        </p:spPr>
        <p:txBody>
          <a:bodyPr anchorCtr="0" anchor="t" bIns="0" lIns="0" spcFirstLastPara="1" rIns="0" wrap="square" tIns="0">
            <a:noAutofit/>
          </a:bodyPr>
          <a:lstStyle>
            <a:lvl1pPr indent="0" lvl="0" marL="0" marR="0" rtl="0" algn="l">
              <a:lnSpc>
                <a:spcPct val="90000"/>
              </a:lnSpc>
              <a:spcBef>
                <a:spcPts val="0"/>
              </a:spcBef>
              <a:spcAft>
                <a:spcPts val="0"/>
              </a:spcAft>
              <a:buNone/>
              <a:defRPr b="1" sz="3600">
                <a:latin typeface="Red Hat Display"/>
                <a:ea typeface="Red Hat Display"/>
                <a:cs typeface="Red Hat Display"/>
                <a:sym typeface="Red Hat Display"/>
              </a:defRPr>
            </a:lvl1pPr>
            <a:lvl2pPr lvl="1"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2pPr>
            <a:lvl3pPr lvl="2"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3pPr>
            <a:lvl4pPr lvl="3"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4pPr>
            <a:lvl5pPr lvl="4"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5pPr>
            <a:lvl6pPr lvl="5"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6pPr>
            <a:lvl7pPr lvl="6"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7pPr>
            <a:lvl8pPr lvl="7"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8pPr>
            <a:lvl9pPr lvl="8" rtl="0">
              <a:lnSpc>
                <a:spcPct val="90000"/>
              </a:lnSpc>
              <a:spcBef>
                <a:spcPts val="0"/>
              </a:spcBef>
              <a:spcAft>
                <a:spcPts val="0"/>
              </a:spcAft>
              <a:buSzPts val="3200"/>
              <a:buFont typeface="Red Hat Display"/>
              <a:buNone/>
              <a:defRPr b="1" sz="3200">
                <a:latin typeface="Red Hat Display"/>
                <a:ea typeface="Red Hat Display"/>
                <a:cs typeface="Red Hat Display"/>
                <a:sym typeface="Red Hat Display"/>
              </a:defRPr>
            </a:lvl9pPr>
          </a:lstStyle>
          <a:p/>
        </p:txBody>
      </p:sp>
      <p:sp>
        <p:nvSpPr>
          <p:cNvPr id="63" name="Google Shape;63;p10"/>
          <p:cNvSpPr txBox="1"/>
          <p:nvPr>
            <p:ph idx="2" type="subTitle"/>
          </p:nvPr>
        </p:nvSpPr>
        <p:spPr>
          <a:xfrm>
            <a:off x="360000" y="1800000"/>
            <a:ext cx="8424000" cy="720000"/>
          </a:xfrm>
          <a:prstGeom prst="rect">
            <a:avLst/>
          </a:prstGeom>
        </p:spPr>
        <p:txBody>
          <a:bodyPr anchorCtr="0" anchor="t" bIns="0" lIns="0" spcFirstLastPara="1" rIns="0" wrap="square" tIns="0">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64" name="Google Shape;64;p10"/>
          <p:cNvSpPr txBox="1"/>
          <p:nvPr>
            <p:ph idx="12" type="sldNum"/>
          </p:nvPr>
        </p:nvSpPr>
        <p:spPr>
          <a:xfrm>
            <a:off x="8784003" y="4749900"/>
            <a:ext cx="360000" cy="393600"/>
          </a:xfrm>
          <a:prstGeom prst="rect">
            <a:avLst/>
          </a:prstGeom>
        </p:spPr>
        <p:txBody>
          <a:bodyPr anchorCtr="0" anchor="ctr" bIns="91425" lIns="91425" spcFirstLastPara="1" rIns="91425" wrap="square" tIns="91425">
            <a:noAutofit/>
          </a:bodyPr>
          <a:lstStyle>
            <a:lvl1pPr lvl="0" rtl="0" algn="ctr">
              <a:buNone/>
              <a:defRPr sz="800">
                <a:solidFill>
                  <a:schemeClr val="accent3"/>
                </a:solidFill>
                <a:latin typeface="Red Hat Display"/>
                <a:ea typeface="Red Hat Display"/>
                <a:cs typeface="Red Hat Display"/>
                <a:sym typeface="Red Hat Display"/>
              </a:defRPr>
            </a:lvl1pPr>
            <a:lvl2pPr lvl="1" rtl="0" algn="ctr">
              <a:buNone/>
              <a:defRPr sz="800">
                <a:solidFill>
                  <a:schemeClr val="accent3"/>
                </a:solidFill>
                <a:latin typeface="Red Hat Display"/>
                <a:ea typeface="Red Hat Display"/>
                <a:cs typeface="Red Hat Display"/>
                <a:sym typeface="Red Hat Display"/>
              </a:defRPr>
            </a:lvl2pPr>
            <a:lvl3pPr lvl="2" rtl="0" algn="ctr">
              <a:buNone/>
              <a:defRPr sz="800">
                <a:solidFill>
                  <a:schemeClr val="accent3"/>
                </a:solidFill>
                <a:latin typeface="Red Hat Display"/>
                <a:ea typeface="Red Hat Display"/>
                <a:cs typeface="Red Hat Display"/>
                <a:sym typeface="Red Hat Display"/>
              </a:defRPr>
            </a:lvl3pPr>
            <a:lvl4pPr lvl="3" rtl="0" algn="ctr">
              <a:buNone/>
              <a:defRPr sz="800">
                <a:solidFill>
                  <a:schemeClr val="accent3"/>
                </a:solidFill>
                <a:latin typeface="Red Hat Display"/>
                <a:ea typeface="Red Hat Display"/>
                <a:cs typeface="Red Hat Display"/>
                <a:sym typeface="Red Hat Display"/>
              </a:defRPr>
            </a:lvl4pPr>
            <a:lvl5pPr lvl="4" rtl="0" algn="ctr">
              <a:buNone/>
              <a:defRPr sz="800">
                <a:solidFill>
                  <a:schemeClr val="accent3"/>
                </a:solidFill>
                <a:latin typeface="Red Hat Display"/>
                <a:ea typeface="Red Hat Display"/>
                <a:cs typeface="Red Hat Display"/>
                <a:sym typeface="Red Hat Display"/>
              </a:defRPr>
            </a:lvl5pPr>
            <a:lvl6pPr lvl="5" rtl="0" algn="ctr">
              <a:buNone/>
              <a:defRPr sz="800">
                <a:solidFill>
                  <a:schemeClr val="accent3"/>
                </a:solidFill>
                <a:latin typeface="Red Hat Display"/>
                <a:ea typeface="Red Hat Display"/>
                <a:cs typeface="Red Hat Display"/>
                <a:sym typeface="Red Hat Display"/>
              </a:defRPr>
            </a:lvl6pPr>
            <a:lvl7pPr lvl="6" rtl="0" algn="ctr">
              <a:buNone/>
              <a:defRPr sz="800">
                <a:solidFill>
                  <a:schemeClr val="accent3"/>
                </a:solidFill>
                <a:latin typeface="Red Hat Display"/>
                <a:ea typeface="Red Hat Display"/>
                <a:cs typeface="Red Hat Display"/>
                <a:sym typeface="Red Hat Display"/>
              </a:defRPr>
            </a:lvl7pPr>
            <a:lvl8pPr lvl="7" rtl="0" algn="ctr">
              <a:buNone/>
              <a:defRPr sz="800">
                <a:solidFill>
                  <a:schemeClr val="accent3"/>
                </a:solidFill>
                <a:latin typeface="Red Hat Display"/>
                <a:ea typeface="Red Hat Display"/>
                <a:cs typeface="Red Hat Display"/>
                <a:sym typeface="Red Hat Display"/>
              </a:defRPr>
            </a:lvl8pPr>
            <a:lvl9pPr lvl="8" rtl="0" algn="ctr">
              <a:buNone/>
              <a:defRPr sz="800">
                <a:solidFill>
                  <a:schemeClr val="accent3"/>
                </a:solidFill>
                <a:latin typeface="Red Hat Display"/>
                <a:ea typeface="Red Hat Display"/>
                <a:cs typeface="Red Hat Display"/>
                <a:sym typeface="Red Hat Display"/>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2.xml"/><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3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slideLayout" Target="../slideLayouts/slideLayout34.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37" Type="http://schemas.openxmlformats.org/officeDocument/2006/relationships/slideLayout" Target="../slideLayouts/slideLayout36.xml"/><Relationship Id="rId14" Type="http://schemas.openxmlformats.org/officeDocument/2006/relationships/slideLayout" Target="../slideLayouts/slideLayout13.xml"/><Relationship Id="rId36" Type="http://schemas.openxmlformats.org/officeDocument/2006/relationships/slideLayout" Target="../slideLayouts/slideLayout35.xml"/><Relationship Id="rId17" Type="http://schemas.openxmlformats.org/officeDocument/2006/relationships/slideLayout" Target="../slideLayouts/slideLayout16.xml"/><Relationship Id="rId39" Type="http://schemas.openxmlformats.org/officeDocument/2006/relationships/slideLayout" Target="../slideLayouts/slideLayout38.xml"/><Relationship Id="rId16" Type="http://schemas.openxmlformats.org/officeDocument/2006/relationships/slideLayout" Target="../slideLayouts/slideLayout15.xml"/><Relationship Id="rId38" Type="http://schemas.openxmlformats.org/officeDocument/2006/relationships/slideLayout" Target="../slideLayouts/slideLayout37.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dk1"/>
        </a:solidFill>
      </p:bgPr>
    </p:bg>
    <p:spTree>
      <p:nvGrpSpPr>
        <p:cNvPr id="5" name="Shape 5"/>
        <p:cNvGrpSpPr/>
        <p:nvPr/>
      </p:nvGrpSpPr>
      <p:grpSpPr>
        <a:xfrm>
          <a:off x="0" y="0"/>
          <a:ext cx="0" cy="0"/>
          <a:chOff x="0" y="0"/>
          <a:chExt cx="0" cy="0"/>
        </a:xfrm>
      </p:grpSpPr>
      <p:sp>
        <p:nvSpPr>
          <p:cNvPr id="6" name="Google Shape;6;p1"/>
          <p:cNvSpPr/>
          <p:nvPr/>
        </p:nvSpPr>
        <p:spPr>
          <a:xfrm>
            <a:off x="8784000" y="0"/>
            <a:ext cx="360000" cy="360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7" name="Google Shape;7;p1"/>
          <p:cNvSpPr txBox="1"/>
          <p:nvPr>
            <p:ph type="title"/>
          </p:nvPr>
        </p:nvSpPr>
        <p:spPr>
          <a:xfrm>
            <a:off x="360000" y="360000"/>
            <a:ext cx="7811400" cy="572700"/>
          </a:xfrm>
          <a:prstGeom prst="rect">
            <a:avLst/>
          </a:prstGeom>
          <a:noFill/>
          <a:ln>
            <a:noFill/>
          </a:ln>
        </p:spPr>
        <p:txBody>
          <a:bodyPr anchorCtr="0" anchor="t" bIns="0" lIns="0" spcFirstLastPara="1" rIns="0" wrap="square" tIns="0">
            <a:noAutofit/>
          </a:bodyPr>
          <a:lstStyle>
            <a:lvl1pPr indent="0" lvl="0" marL="0" marR="0" rtl="0" algn="l">
              <a:lnSpc>
                <a:spcPct val="75000"/>
              </a:lnSpc>
              <a:spcBef>
                <a:spcPts val="0"/>
              </a:spcBef>
              <a:spcAft>
                <a:spcPts val="0"/>
              </a:spcAft>
              <a:buNone/>
              <a:defRPr b="1" sz="3600">
                <a:solidFill>
                  <a:schemeClr val="accent3"/>
                </a:solidFill>
                <a:latin typeface="Red Hat Display"/>
                <a:ea typeface="Red Hat Display"/>
                <a:cs typeface="Red Hat Display"/>
                <a:sym typeface="Red Hat Display"/>
              </a:defRPr>
            </a:lvl1pPr>
            <a:lvl2pPr lvl="1" rtl="0">
              <a:spcBef>
                <a:spcPts val="0"/>
              </a:spcBef>
              <a:spcAft>
                <a:spcPts val="0"/>
              </a:spcAft>
              <a:buClr>
                <a:schemeClr val="accent3"/>
              </a:buClr>
              <a:buSzPts val="3200"/>
              <a:buFont typeface="Red Hat Display"/>
              <a:buNone/>
              <a:defRPr b="1" sz="3200">
                <a:solidFill>
                  <a:schemeClr val="accent3"/>
                </a:solidFill>
                <a:latin typeface="Red Hat Display"/>
                <a:ea typeface="Red Hat Display"/>
                <a:cs typeface="Red Hat Display"/>
                <a:sym typeface="Red Hat Display"/>
              </a:defRPr>
            </a:lvl2pPr>
            <a:lvl3pPr lvl="2" rtl="0">
              <a:spcBef>
                <a:spcPts val="0"/>
              </a:spcBef>
              <a:spcAft>
                <a:spcPts val="0"/>
              </a:spcAft>
              <a:buClr>
                <a:schemeClr val="accent3"/>
              </a:buClr>
              <a:buSzPts val="3200"/>
              <a:buFont typeface="Red Hat Display"/>
              <a:buNone/>
              <a:defRPr b="1" sz="3200">
                <a:solidFill>
                  <a:schemeClr val="accent3"/>
                </a:solidFill>
                <a:latin typeface="Red Hat Display"/>
                <a:ea typeface="Red Hat Display"/>
                <a:cs typeface="Red Hat Display"/>
                <a:sym typeface="Red Hat Display"/>
              </a:defRPr>
            </a:lvl3pPr>
            <a:lvl4pPr lvl="3" rtl="0">
              <a:spcBef>
                <a:spcPts val="0"/>
              </a:spcBef>
              <a:spcAft>
                <a:spcPts val="0"/>
              </a:spcAft>
              <a:buClr>
                <a:schemeClr val="accent3"/>
              </a:buClr>
              <a:buSzPts val="3200"/>
              <a:buFont typeface="Red Hat Display"/>
              <a:buNone/>
              <a:defRPr b="1" sz="3200">
                <a:solidFill>
                  <a:schemeClr val="accent3"/>
                </a:solidFill>
                <a:latin typeface="Red Hat Display"/>
                <a:ea typeface="Red Hat Display"/>
                <a:cs typeface="Red Hat Display"/>
                <a:sym typeface="Red Hat Display"/>
              </a:defRPr>
            </a:lvl4pPr>
            <a:lvl5pPr lvl="4" rtl="0">
              <a:spcBef>
                <a:spcPts val="0"/>
              </a:spcBef>
              <a:spcAft>
                <a:spcPts val="0"/>
              </a:spcAft>
              <a:buClr>
                <a:schemeClr val="accent3"/>
              </a:buClr>
              <a:buSzPts val="3200"/>
              <a:buFont typeface="Red Hat Display"/>
              <a:buNone/>
              <a:defRPr b="1" sz="3200">
                <a:solidFill>
                  <a:schemeClr val="accent3"/>
                </a:solidFill>
                <a:latin typeface="Red Hat Display"/>
                <a:ea typeface="Red Hat Display"/>
                <a:cs typeface="Red Hat Display"/>
                <a:sym typeface="Red Hat Display"/>
              </a:defRPr>
            </a:lvl5pPr>
            <a:lvl6pPr lvl="5" rtl="0">
              <a:spcBef>
                <a:spcPts val="0"/>
              </a:spcBef>
              <a:spcAft>
                <a:spcPts val="0"/>
              </a:spcAft>
              <a:buClr>
                <a:schemeClr val="accent3"/>
              </a:buClr>
              <a:buSzPts val="3200"/>
              <a:buFont typeface="Red Hat Display"/>
              <a:buNone/>
              <a:defRPr b="1" sz="3200">
                <a:solidFill>
                  <a:schemeClr val="accent3"/>
                </a:solidFill>
                <a:latin typeface="Red Hat Display"/>
                <a:ea typeface="Red Hat Display"/>
                <a:cs typeface="Red Hat Display"/>
                <a:sym typeface="Red Hat Display"/>
              </a:defRPr>
            </a:lvl6pPr>
            <a:lvl7pPr lvl="6" rtl="0">
              <a:spcBef>
                <a:spcPts val="0"/>
              </a:spcBef>
              <a:spcAft>
                <a:spcPts val="0"/>
              </a:spcAft>
              <a:buClr>
                <a:schemeClr val="accent3"/>
              </a:buClr>
              <a:buSzPts val="3200"/>
              <a:buFont typeface="Red Hat Display"/>
              <a:buNone/>
              <a:defRPr b="1" sz="3200">
                <a:solidFill>
                  <a:schemeClr val="accent3"/>
                </a:solidFill>
                <a:latin typeface="Red Hat Display"/>
                <a:ea typeface="Red Hat Display"/>
                <a:cs typeface="Red Hat Display"/>
                <a:sym typeface="Red Hat Display"/>
              </a:defRPr>
            </a:lvl7pPr>
            <a:lvl8pPr lvl="7" rtl="0">
              <a:spcBef>
                <a:spcPts val="0"/>
              </a:spcBef>
              <a:spcAft>
                <a:spcPts val="0"/>
              </a:spcAft>
              <a:buClr>
                <a:schemeClr val="accent3"/>
              </a:buClr>
              <a:buSzPts val="3200"/>
              <a:buFont typeface="Red Hat Display"/>
              <a:buNone/>
              <a:defRPr b="1" sz="3200">
                <a:solidFill>
                  <a:schemeClr val="accent3"/>
                </a:solidFill>
                <a:latin typeface="Red Hat Display"/>
                <a:ea typeface="Red Hat Display"/>
                <a:cs typeface="Red Hat Display"/>
                <a:sym typeface="Red Hat Display"/>
              </a:defRPr>
            </a:lvl8pPr>
            <a:lvl9pPr lvl="8" rtl="0">
              <a:spcBef>
                <a:spcPts val="0"/>
              </a:spcBef>
              <a:spcAft>
                <a:spcPts val="0"/>
              </a:spcAft>
              <a:buClr>
                <a:schemeClr val="accent3"/>
              </a:buClr>
              <a:buSzPts val="3200"/>
              <a:buFont typeface="Red Hat Display"/>
              <a:buNone/>
              <a:defRPr b="1" sz="3200">
                <a:solidFill>
                  <a:schemeClr val="accent3"/>
                </a:solidFill>
                <a:latin typeface="Red Hat Display"/>
                <a:ea typeface="Red Hat Display"/>
                <a:cs typeface="Red Hat Display"/>
                <a:sym typeface="Red Hat Display"/>
              </a:defRPr>
            </a:lvl9pPr>
          </a:lstStyle>
          <a:p/>
        </p:txBody>
      </p:sp>
      <p:sp>
        <p:nvSpPr>
          <p:cNvPr id="8" name="Google Shape;8;p1"/>
          <p:cNvSpPr txBox="1"/>
          <p:nvPr>
            <p:ph idx="1" type="body"/>
          </p:nvPr>
        </p:nvSpPr>
        <p:spPr>
          <a:xfrm>
            <a:off x="360000" y="1440000"/>
            <a:ext cx="8381100" cy="3508800"/>
          </a:xfrm>
          <a:prstGeom prst="rect">
            <a:avLst/>
          </a:prstGeom>
          <a:noFill/>
          <a:ln>
            <a:noFill/>
          </a:ln>
        </p:spPr>
        <p:txBody>
          <a:bodyPr anchorCtr="0" anchor="t" bIns="0" lIns="0" spcFirstLastPara="1" rIns="0" wrap="square" tIns="0">
            <a:noAutofit/>
          </a:bodyPr>
          <a:lstStyle>
            <a:lvl1pPr indent="-342900" lvl="0" marL="457200" rtl="0">
              <a:lnSpc>
                <a:spcPct val="115000"/>
              </a:lnSpc>
              <a:spcBef>
                <a:spcPts val="0"/>
              </a:spcBef>
              <a:spcAft>
                <a:spcPts val="0"/>
              </a:spcAft>
              <a:buClr>
                <a:schemeClr val="accent3"/>
              </a:buClr>
              <a:buSzPts val="1800"/>
              <a:buFont typeface="Red Hat Display"/>
              <a:buChar char="●"/>
              <a:defRPr sz="1800">
                <a:solidFill>
                  <a:schemeClr val="accent3"/>
                </a:solidFill>
                <a:latin typeface="Red Hat Display"/>
                <a:ea typeface="Red Hat Display"/>
                <a:cs typeface="Red Hat Display"/>
                <a:sym typeface="Red Hat Display"/>
              </a:defRPr>
            </a:lvl1pPr>
            <a:lvl2pPr indent="-317500" lvl="1" marL="914400" rtl="0">
              <a:lnSpc>
                <a:spcPct val="115000"/>
              </a:lnSpc>
              <a:spcBef>
                <a:spcPts val="1600"/>
              </a:spcBef>
              <a:spcAft>
                <a:spcPts val="0"/>
              </a:spcAft>
              <a:buClr>
                <a:schemeClr val="accent3"/>
              </a:buClr>
              <a:buSzPts val="1400"/>
              <a:buFont typeface="Red Hat Display"/>
              <a:buChar char="○"/>
              <a:defRPr>
                <a:solidFill>
                  <a:schemeClr val="accent3"/>
                </a:solidFill>
                <a:latin typeface="Red Hat Display"/>
                <a:ea typeface="Red Hat Display"/>
                <a:cs typeface="Red Hat Display"/>
                <a:sym typeface="Red Hat Display"/>
              </a:defRPr>
            </a:lvl2pPr>
            <a:lvl3pPr indent="-317500" lvl="2" marL="1371600" rtl="0">
              <a:lnSpc>
                <a:spcPct val="115000"/>
              </a:lnSpc>
              <a:spcBef>
                <a:spcPts val="1600"/>
              </a:spcBef>
              <a:spcAft>
                <a:spcPts val="0"/>
              </a:spcAft>
              <a:buClr>
                <a:schemeClr val="accent3"/>
              </a:buClr>
              <a:buSzPts val="1400"/>
              <a:buFont typeface="Red Hat Display"/>
              <a:buChar char="■"/>
              <a:defRPr>
                <a:solidFill>
                  <a:schemeClr val="accent3"/>
                </a:solidFill>
                <a:latin typeface="Red Hat Display"/>
                <a:ea typeface="Red Hat Display"/>
                <a:cs typeface="Red Hat Display"/>
                <a:sym typeface="Red Hat Display"/>
              </a:defRPr>
            </a:lvl3pPr>
            <a:lvl4pPr indent="-317500" lvl="3" marL="1828800" rtl="0">
              <a:lnSpc>
                <a:spcPct val="115000"/>
              </a:lnSpc>
              <a:spcBef>
                <a:spcPts val="1600"/>
              </a:spcBef>
              <a:spcAft>
                <a:spcPts val="0"/>
              </a:spcAft>
              <a:buClr>
                <a:schemeClr val="accent3"/>
              </a:buClr>
              <a:buSzPts val="1400"/>
              <a:buFont typeface="Red Hat Display"/>
              <a:buChar char="●"/>
              <a:defRPr>
                <a:solidFill>
                  <a:schemeClr val="accent3"/>
                </a:solidFill>
                <a:latin typeface="Red Hat Display"/>
                <a:ea typeface="Red Hat Display"/>
                <a:cs typeface="Red Hat Display"/>
                <a:sym typeface="Red Hat Display"/>
              </a:defRPr>
            </a:lvl4pPr>
            <a:lvl5pPr indent="-317500" lvl="4" marL="2286000" rtl="0">
              <a:lnSpc>
                <a:spcPct val="115000"/>
              </a:lnSpc>
              <a:spcBef>
                <a:spcPts val="1600"/>
              </a:spcBef>
              <a:spcAft>
                <a:spcPts val="0"/>
              </a:spcAft>
              <a:buClr>
                <a:schemeClr val="accent3"/>
              </a:buClr>
              <a:buSzPts val="1400"/>
              <a:buFont typeface="Red Hat Display"/>
              <a:buChar char="○"/>
              <a:defRPr>
                <a:solidFill>
                  <a:schemeClr val="accent3"/>
                </a:solidFill>
                <a:latin typeface="Red Hat Display"/>
                <a:ea typeface="Red Hat Display"/>
                <a:cs typeface="Red Hat Display"/>
                <a:sym typeface="Red Hat Display"/>
              </a:defRPr>
            </a:lvl5pPr>
            <a:lvl6pPr indent="-317500" lvl="5" marL="2743200" rtl="0">
              <a:lnSpc>
                <a:spcPct val="115000"/>
              </a:lnSpc>
              <a:spcBef>
                <a:spcPts val="1600"/>
              </a:spcBef>
              <a:spcAft>
                <a:spcPts val="0"/>
              </a:spcAft>
              <a:buClr>
                <a:schemeClr val="accent3"/>
              </a:buClr>
              <a:buSzPts val="1400"/>
              <a:buFont typeface="Red Hat Display"/>
              <a:buChar char="■"/>
              <a:defRPr>
                <a:solidFill>
                  <a:schemeClr val="accent3"/>
                </a:solidFill>
                <a:latin typeface="Red Hat Display"/>
                <a:ea typeface="Red Hat Display"/>
                <a:cs typeface="Red Hat Display"/>
                <a:sym typeface="Red Hat Display"/>
              </a:defRPr>
            </a:lvl6pPr>
            <a:lvl7pPr indent="-317500" lvl="6" marL="3200400" rtl="0">
              <a:lnSpc>
                <a:spcPct val="115000"/>
              </a:lnSpc>
              <a:spcBef>
                <a:spcPts val="1600"/>
              </a:spcBef>
              <a:spcAft>
                <a:spcPts val="0"/>
              </a:spcAft>
              <a:buClr>
                <a:schemeClr val="accent3"/>
              </a:buClr>
              <a:buSzPts val="1400"/>
              <a:buFont typeface="Red Hat Display"/>
              <a:buChar char="●"/>
              <a:defRPr>
                <a:solidFill>
                  <a:schemeClr val="accent3"/>
                </a:solidFill>
                <a:latin typeface="Red Hat Display"/>
                <a:ea typeface="Red Hat Display"/>
                <a:cs typeface="Red Hat Display"/>
                <a:sym typeface="Red Hat Display"/>
              </a:defRPr>
            </a:lvl7pPr>
            <a:lvl8pPr indent="-317500" lvl="7" marL="3657600" rtl="0">
              <a:lnSpc>
                <a:spcPct val="115000"/>
              </a:lnSpc>
              <a:spcBef>
                <a:spcPts val="1600"/>
              </a:spcBef>
              <a:spcAft>
                <a:spcPts val="0"/>
              </a:spcAft>
              <a:buClr>
                <a:schemeClr val="accent3"/>
              </a:buClr>
              <a:buSzPts val="1400"/>
              <a:buFont typeface="Red Hat Display"/>
              <a:buChar char="○"/>
              <a:defRPr>
                <a:solidFill>
                  <a:schemeClr val="accent3"/>
                </a:solidFill>
                <a:latin typeface="Red Hat Display"/>
                <a:ea typeface="Red Hat Display"/>
                <a:cs typeface="Red Hat Display"/>
                <a:sym typeface="Red Hat Display"/>
              </a:defRPr>
            </a:lvl8pPr>
            <a:lvl9pPr indent="-317500" lvl="8" marL="4114800" rtl="0">
              <a:lnSpc>
                <a:spcPct val="115000"/>
              </a:lnSpc>
              <a:spcBef>
                <a:spcPts val="1600"/>
              </a:spcBef>
              <a:spcAft>
                <a:spcPts val="1600"/>
              </a:spcAft>
              <a:buClr>
                <a:schemeClr val="accent3"/>
              </a:buClr>
              <a:buSzPts val="1400"/>
              <a:buFont typeface="Red Hat Display"/>
              <a:buChar char="■"/>
              <a:defRPr>
                <a:solidFill>
                  <a:schemeClr val="accent3"/>
                </a:solidFill>
                <a:latin typeface="Red Hat Display"/>
                <a:ea typeface="Red Hat Display"/>
                <a:cs typeface="Red Hat Display"/>
                <a:sym typeface="Red Hat Display"/>
              </a:defRPr>
            </a:lvl9pPr>
          </a:lstStyle>
          <a:p/>
        </p:txBody>
      </p:sp>
      <p:sp>
        <p:nvSpPr>
          <p:cNvPr id="9" name="Google Shape;9;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pic>
        <p:nvPicPr>
          <p:cNvPr descr="Sping-logo-white-2000x2000.png" id="10" name="Google Shape;10;p1"/>
          <p:cNvPicPr preferRelativeResize="0"/>
          <p:nvPr/>
        </p:nvPicPr>
        <p:blipFill rotWithShape="1">
          <a:blip r:embed="rId1">
            <a:alphaModFix/>
          </a:blip>
          <a:srcRect b="0" l="0" r="0" t="0"/>
          <a:stretch/>
        </p:blipFill>
        <p:spPr>
          <a:xfrm>
            <a:off x="8871345" y="87345"/>
            <a:ext cx="185310" cy="18531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 id="2147483677" r:id="rId31"/>
    <p:sldLayoutId id="2147483678" r:id="rId32"/>
    <p:sldLayoutId id="2147483679" r:id="rId33"/>
    <p:sldLayoutId id="2147483680" r:id="rId34"/>
    <p:sldLayoutId id="2147483681" r:id="rId35"/>
    <p:sldLayoutId id="2147483682" r:id="rId36"/>
    <p:sldLayoutId id="2147483683" r:id="rId37"/>
    <p:sldLayoutId id="2147483684" r:id="rId38"/>
    <p:sldLayoutId id="2147483685" r:id="rId39"/>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533">
          <p15:clr>
            <a:srgbClr val="E46962"/>
          </p15:clr>
        </p15:guide>
        <p15:guide id="2" pos="227">
          <p15:clr>
            <a:srgbClr val="E46962"/>
          </p15:clr>
        </p15:guide>
        <p15:guide id="3" orient="horz" pos="227">
          <p15:clr>
            <a:srgbClr val="E46962"/>
          </p15:clr>
        </p15:guide>
        <p15:guide id="4" orient="horz" pos="2948">
          <p15:clr>
            <a:srgbClr val="E46962"/>
          </p15:clr>
        </p15:guide>
        <p15:guide id="5" pos="2835">
          <p15:clr>
            <a:srgbClr val="E46962"/>
          </p15:clr>
        </p15:guide>
        <p15:guide id="6" pos="2721">
          <p15:clr>
            <a:srgbClr val="E46962"/>
          </p15:clr>
        </p15:guide>
        <p15:guide id="7" orient="horz" pos="1587">
          <p15:clr>
            <a:srgbClr val="E46962"/>
          </p15:clr>
        </p15:guide>
        <p15:guide id="8" pos="1361">
          <p15:clr>
            <a:srgbClr val="E46962"/>
          </p15:clr>
        </p15:guide>
        <p15:guide id="9" pos="4195">
          <p15:clr>
            <a:srgbClr val="E46962"/>
          </p15:clr>
        </p15:guide>
        <p15:guide id="10" orient="horz" pos="907">
          <p15:clr>
            <a:srgbClr val="E46962"/>
          </p15:clr>
        </p15:guide>
        <p15:guide id="11" orient="horz" pos="2268">
          <p15:clr>
            <a:srgbClr val="E46962"/>
          </p15:clr>
        </p15:guide>
        <p15:guide id="12" orient="horz" pos="1247">
          <p15:clr>
            <a:srgbClr val="E46962"/>
          </p15:clr>
        </p15:guide>
        <p15:guide id="13" orient="horz" pos="1928">
          <p15:clr>
            <a:srgbClr val="E46962"/>
          </p15:clr>
        </p15:guide>
        <p15:guide id="14" pos="1474">
          <p15:clr>
            <a:srgbClr val="E46962"/>
          </p15:clr>
        </p15:guide>
        <p15:guide id="15" pos="4309">
          <p15:clr>
            <a:srgbClr val="E46962"/>
          </p15:clr>
        </p15:guide>
        <p15:guide id="16" orient="horz" pos="2608">
          <p15:clr>
            <a:srgbClr val="E46962"/>
          </p15:clr>
        </p15:guide>
        <p15:guide id="17" orient="horz" pos="567">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19.png"/><Relationship Id="rId5"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30.png"/><Relationship Id="rId4" Type="http://schemas.openxmlformats.org/officeDocument/2006/relationships/image" Target="../media/image27.png"/><Relationship Id="rId5"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7.xml"/><Relationship Id="rId3" Type="http://schemas.openxmlformats.org/officeDocument/2006/relationships/image" Target="../media/image20.png"/><Relationship Id="rId4" Type="http://schemas.openxmlformats.org/officeDocument/2006/relationships/image" Target="../media/image23.png"/><Relationship Id="rId5"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9.png"/><Relationship Id="rId5"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40"/>
          <p:cNvSpPr/>
          <p:nvPr/>
        </p:nvSpPr>
        <p:spPr>
          <a:xfrm>
            <a:off x="-78600" y="3009825"/>
            <a:ext cx="9281400" cy="230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462" name="Google Shape;462;p40"/>
          <p:cNvSpPr txBox="1"/>
          <p:nvPr>
            <p:ph type="ctrTitle"/>
          </p:nvPr>
        </p:nvSpPr>
        <p:spPr>
          <a:xfrm>
            <a:off x="311700" y="363575"/>
            <a:ext cx="8520600" cy="12354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GB" sz="3400"/>
              <a:t>Find matching </a:t>
            </a:r>
            <a:r>
              <a:rPr lang="en-GB" sz="3400"/>
              <a:t>w</a:t>
            </a:r>
            <a:r>
              <a:rPr lang="en-GB" sz="3400"/>
              <a:t>ater treatment solutions</a:t>
            </a:r>
            <a:endParaRPr sz="3100"/>
          </a:p>
        </p:txBody>
      </p:sp>
      <p:sp>
        <p:nvSpPr>
          <p:cNvPr id="463" name="Google Shape;463;p40"/>
          <p:cNvSpPr txBox="1"/>
          <p:nvPr>
            <p:ph idx="1" type="subTitle"/>
          </p:nvPr>
        </p:nvSpPr>
        <p:spPr>
          <a:xfrm>
            <a:off x="311700" y="1794450"/>
            <a:ext cx="8520600" cy="7926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sz="2200"/>
              <a:t>f</a:t>
            </a:r>
            <a:r>
              <a:rPr lang="en-GB" sz="2200"/>
              <a:t>or client requests by </a:t>
            </a:r>
            <a:r>
              <a:rPr lang="en-GB" sz="2200"/>
              <a:t>using</a:t>
            </a:r>
            <a:r>
              <a:rPr lang="en-GB" sz="2200"/>
              <a:t> the products catalogs </a:t>
            </a:r>
            <a:endParaRPr sz="2200"/>
          </a:p>
        </p:txBody>
      </p:sp>
      <p:pic>
        <p:nvPicPr>
          <p:cNvPr id="464" name="Google Shape;464;p40"/>
          <p:cNvPicPr preferRelativeResize="0"/>
          <p:nvPr/>
        </p:nvPicPr>
        <p:blipFill rotWithShape="1">
          <a:blip r:embed="rId3">
            <a:alphaModFix/>
          </a:blip>
          <a:srcRect b="8292" l="0" r="0" t="12051"/>
          <a:stretch/>
        </p:blipFill>
        <p:spPr>
          <a:xfrm>
            <a:off x="3409950" y="3105575"/>
            <a:ext cx="2324100" cy="933200"/>
          </a:xfrm>
          <a:prstGeom prst="rect">
            <a:avLst/>
          </a:prstGeom>
          <a:noFill/>
          <a:ln>
            <a:noFill/>
          </a:ln>
        </p:spPr>
      </p:pic>
      <p:pic>
        <p:nvPicPr>
          <p:cNvPr id="465" name="Google Shape;465;p40"/>
          <p:cNvPicPr preferRelativeResize="0"/>
          <p:nvPr/>
        </p:nvPicPr>
        <p:blipFill>
          <a:blip r:embed="rId4">
            <a:alphaModFix/>
          </a:blip>
          <a:stretch>
            <a:fillRect/>
          </a:stretch>
        </p:blipFill>
        <p:spPr>
          <a:xfrm>
            <a:off x="2026002" y="4176293"/>
            <a:ext cx="2474000" cy="724708"/>
          </a:xfrm>
          <a:prstGeom prst="rect">
            <a:avLst/>
          </a:prstGeom>
          <a:noFill/>
          <a:ln>
            <a:noFill/>
          </a:ln>
        </p:spPr>
      </p:pic>
      <p:pic>
        <p:nvPicPr>
          <p:cNvPr id="466" name="Google Shape;466;p40"/>
          <p:cNvPicPr preferRelativeResize="0"/>
          <p:nvPr/>
        </p:nvPicPr>
        <p:blipFill rotWithShape="1">
          <a:blip r:embed="rId5">
            <a:alphaModFix/>
          </a:blip>
          <a:srcRect b="0" l="-18703" r="-23746" t="0"/>
          <a:stretch/>
        </p:blipFill>
        <p:spPr>
          <a:xfrm>
            <a:off x="4571998" y="4176296"/>
            <a:ext cx="2530101" cy="724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41"/>
          <p:cNvSpPr/>
          <p:nvPr/>
        </p:nvSpPr>
        <p:spPr>
          <a:xfrm>
            <a:off x="407175" y="1272025"/>
            <a:ext cx="3049200" cy="180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472" name="Google Shape;472;p41"/>
          <p:cNvSpPr txBox="1"/>
          <p:nvPr>
            <p:ph type="title"/>
          </p:nvPr>
        </p:nvSpPr>
        <p:spPr>
          <a:xfrm>
            <a:off x="360000" y="360000"/>
            <a:ext cx="8424000" cy="72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Water treatment solutions</a:t>
            </a:r>
            <a:endParaRPr/>
          </a:p>
        </p:txBody>
      </p:sp>
      <p:pic>
        <p:nvPicPr>
          <p:cNvPr id="473" name="Google Shape;473;p41"/>
          <p:cNvPicPr preferRelativeResize="0"/>
          <p:nvPr/>
        </p:nvPicPr>
        <p:blipFill>
          <a:blip r:embed="rId3">
            <a:alphaModFix/>
          </a:blip>
          <a:stretch>
            <a:fillRect/>
          </a:stretch>
        </p:blipFill>
        <p:spPr>
          <a:xfrm>
            <a:off x="3531350" y="1272025"/>
            <a:ext cx="5314694" cy="3560375"/>
          </a:xfrm>
          <a:prstGeom prst="rect">
            <a:avLst/>
          </a:prstGeom>
          <a:noFill/>
          <a:ln>
            <a:noFill/>
          </a:ln>
        </p:spPr>
      </p:pic>
      <p:pic>
        <p:nvPicPr>
          <p:cNvPr id="474" name="Google Shape;474;p41"/>
          <p:cNvPicPr preferRelativeResize="0"/>
          <p:nvPr/>
        </p:nvPicPr>
        <p:blipFill>
          <a:blip r:embed="rId4">
            <a:alphaModFix/>
          </a:blip>
          <a:stretch>
            <a:fillRect/>
          </a:stretch>
        </p:blipFill>
        <p:spPr>
          <a:xfrm>
            <a:off x="1069400" y="1310775"/>
            <a:ext cx="1850398" cy="1728775"/>
          </a:xfrm>
          <a:prstGeom prst="rect">
            <a:avLst/>
          </a:prstGeom>
          <a:noFill/>
          <a:ln>
            <a:noFill/>
          </a:ln>
        </p:spPr>
      </p:pic>
      <p:pic>
        <p:nvPicPr>
          <p:cNvPr id="475" name="Google Shape;475;p41"/>
          <p:cNvPicPr preferRelativeResize="0"/>
          <p:nvPr/>
        </p:nvPicPr>
        <p:blipFill>
          <a:blip r:embed="rId5">
            <a:alphaModFix/>
          </a:blip>
          <a:stretch>
            <a:fillRect/>
          </a:stretch>
        </p:blipFill>
        <p:spPr>
          <a:xfrm>
            <a:off x="406838" y="3103623"/>
            <a:ext cx="3049125" cy="1728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42"/>
          <p:cNvSpPr/>
          <p:nvPr/>
        </p:nvSpPr>
        <p:spPr>
          <a:xfrm>
            <a:off x="407175" y="1272025"/>
            <a:ext cx="3049200" cy="180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481" name="Google Shape;481;p42"/>
          <p:cNvSpPr txBox="1"/>
          <p:nvPr>
            <p:ph type="title"/>
          </p:nvPr>
        </p:nvSpPr>
        <p:spPr>
          <a:xfrm>
            <a:off x="360000" y="360000"/>
            <a:ext cx="8424000" cy="72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Water treatment solutions</a:t>
            </a:r>
            <a:endParaRPr/>
          </a:p>
        </p:txBody>
      </p:sp>
      <p:pic>
        <p:nvPicPr>
          <p:cNvPr id="482" name="Google Shape;482;p42"/>
          <p:cNvPicPr preferRelativeResize="0"/>
          <p:nvPr/>
        </p:nvPicPr>
        <p:blipFill>
          <a:blip r:embed="rId3">
            <a:alphaModFix/>
          </a:blip>
          <a:stretch>
            <a:fillRect/>
          </a:stretch>
        </p:blipFill>
        <p:spPr>
          <a:xfrm>
            <a:off x="3531350" y="1272025"/>
            <a:ext cx="5314694" cy="3560375"/>
          </a:xfrm>
          <a:prstGeom prst="rect">
            <a:avLst/>
          </a:prstGeom>
          <a:noFill/>
          <a:ln>
            <a:noFill/>
          </a:ln>
        </p:spPr>
      </p:pic>
      <p:pic>
        <p:nvPicPr>
          <p:cNvPr id="483" name="Google Shape;483;p42"/>
          <p:cNvPicPr preferRelativeResize="0"/>
          <p:nvPr/>
        </p:nvPicPr>
        <p:blipFill>
          <a:blip r:embed="rId4">
            <a:alphaModFix/>
          </a:blip>
          <a:stretch>
            <a:fillRect/>
          </a:stretch>
        </p:blipFill>
        <p:spPr>
          <a:xfrm>
            <a:off x="1069400" y="1310775"/>
            <a:ext cx="1850398" cy="1728775"/>
          </a:xfrm>
          <a:prstGeom prst="rect">
            <a:avLst/>
          </a:prstGeom>
          <a:noFill/>
          <a:ln>
            <a:noFill/>
          </a:ln>
        </p:spPr>
      </p:pic>
      <p:pic>
        <p:nvPicPr>
          <p:cNvPr id="484" name="Google Shape;484;p42"/>
          <p:cNvPicPr preferRelativeResize="0"/>
          <p:nvPr/>
        </p:nvPicPr>
        <p:blipFill>
          <a:blip r:embed="rId5">
            <a:alphaModFix/>
          </a:blip>
          <a:stretch>
            <a:fillRect/>
          </a:stretch>
        </p:blipFill>
        <p:spPr>
          <a:xfrm>
            <a:off x="406838" y="3103623"/>
            <a:ext cx="3049125" cy="1728775"/>
          </a:xfrm>
          <a:prstGeom prst="rect">
            <a:avLst/>
          </a:prstGeom>
          <a:noFill/>
          <a:ln>
            <a:noFill/>
          </a:ln>
        </p:spPr>
      </p:pic>
      <p:sp>
        <p:nvSpPr>
          <p:cNvPr id="485" name="Google Shape;485;p42"/>
          <p:cNvSpPr txBox="1"/>
          <p:nvPr/>
        </p:nvSpPr>
        <p:spPr>
          <a:xfrm>
            <a:off x="1835400" y="2664150"/>
            <a:ext cx="5473200" cy="8529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3100">
                <a:solidFill>
                  <a:schemeClr val="lt1"/>
                </a:solidFill>
                <a:latin typeface="Red Hat Display"/>
                <a:ea typeface="Red Hat Display"/>
                <a:cs typeface="Red Hat Display"/>
                <a:sym typeface="Red Hat Display"/>
              </a:rPr>
              <a:t>800.000 products</a:t>
            </a:r>
            <a:endParaRPr b="1" sz="3100">
              <a:solidFill>
                <a:schemeClr val="lt1"/>
              </a:solidFill>
              <a:latin typeface="Red Hat Display"/>
              <a:ea typeface="Red Hat Display"/>
              <a:cs typeface="Red Hat Display"/>
              <a:sym typeface="Red Hat Displ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43"/>
          <p:cNvSpPr txBox="1"/>
          <p:nvPr>
            <p:ph type="title"/>
          </p:nvPr>
        </p:nvSpPr>
        <p:spPr>
          <a:xfrm>
            <a:off x="360000" y="360000"/>
            <a:ext cx="8424000" cy="72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Example</a:t>
            </a:r>
            <a:r>
              <a:rPr lang="en-GB"/>
              <a:t> request</a:t>
            </a:r>
            <a:endParaRPr/>
          </a:p>
        </p:txBody>
      </p:sp>
      <p:sp>
        <p:nvSpPr>
          <p:cNvPr id="491" name="Google Shape;491;p43"/>
          <p:cNvSpPr txBox="1"/>
          <p:nvPr>
            <p:ph idx="1" type="body"/>
          </p:nvPr>
        </p:nvSpPr>
        <p:spPr>
          <a:xfrm>
            <a:off x="360000" y="1080000"/>
            <a:ext cx="8424000" cy="360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sz="1700">
                <a:solidFill>
                  <a:schemeClr val="lt1"/>
                </a:solidFill>
                <a:latin typeface="Arial"/>
                <a:ea typeface="Arial"/>
                <a:cs typeface="Arial"/>
                <a:sym typeface="Arial"/>
              </a:rPr>
              <a:t>Provide us with a </a:t>
            </a:r>
            <a:r>
              <a:rPr b="1" lang="en-GB" sz="1700">
                <a:solidFill>
                  <a:schemeClr val="lt1"/>
                </a:solidFill>
                <a:latin typeface="Arial"/>
                <a:ea typeface="Arial"/>
                <a:cs typeface="Arial"/>
                <a:sym typeface="Arial"/>
              </a:rPr>
              <a:t>reverse osmosis membrane</a:t>
            </a:r>
            <a:r>
              <a:rPr lang="en-GB" sz="1700">
                <a:solidFill>
                  <a:schemeClr val="lt1"/>
                </a:solidFill>
                <a:latin typeface="Arial"/>
                <a:ea typeface="Arial"/>
                <a:cs typeface="Arial"/>
                <a:sym typeface="Arial"/>
              </a:rPr>
              <a:t> for the given specifications:</a:t>
            </a:r>
            <a:endParaRPr sz="1700">
              <a:solidFill>
                <a:schemeClr val="lt1"/>
              </a:solidFill>
              <a:latin typeface="Arial"/>
              <a:ea typeface="Arial"/>
              <a:cs typeface="Arial"/>
              <a:sym typeface="Arial"/>
            </a:endParaRPr>
          </a:p>
          <a:p>
            <a:pPr indent="0" lvl="0" marL="0" rtl="0" algn="l">
              <a:spcBef>
                <a:spcPts val="0"/>
              </a:spcBef>
              <a:spcAft>
                <a:spcPts val="0"/>
              </a:spcAft>
              <a:buNone/>
            </a:pPr>
            <a:r>
              <a:t/>
            </a:r>
            <a:endParaRPr sz="1700">
              <a:solidFill>
                <a:schemeClr val="lt1"/>
              </a:solidFill>
              <a:latin typeface="Arial"/>
              <a:ea typeface="Arial"/>
              <a:cs typeface="Arial"/>
              <a:sym typeface="Arial"/>
            </a:endParaRPr>
          </a:p>
          <a:p>
            <a:pPr indent="0" lvl="0" marL="0" rtl="0" algn="l">
              <a:spcBef>
                <a:spcPts val="0"/>
              </a:spcBef>
              <a:spcAft>
                <a:spcPts val="0"/>
              </a:spcAft>
              <a:buNone/>
            </a:pPr>
            <a:r>
              <a:rPr lang="en-GB" sz="1700">
                <a:solidFill>
                  <a:schemeClr val="lt1"/>
                </a:solidFill>
                <a:latin typeface="Arial"/>
                <a:ea typeface="Arial"/>
                <a:cs typeface="Arial"/>
                <a:sym typeface="Arial"/>
              </a:rPr>
              <a:t>- </a:t>
            </a:r>
            <a:r>
              <a:rPr lang="en-GB" sz="1700">
                <a:solidFill>
                  <a:schemeClr val="lt1"/>
                </a:solidFill>
                <a:latin typeface="Arial"/>
                <a:ea typeface="Arial"/>
                <a:cs typeface="Arial"/>
                <a:sym typeface="Arial"/>
              </a:rPr>
              <a:t>45.4 m3/day production:</a:t>
            </a:r>
            <a:endParaRPr sz="1700">
              <a:solidFill>
                <a:schemeClr val="lt1"/>
              </a:solidFill>
              <a:latin typeface="Arial"/>
              <a:ea typeface="Arial"/>
              <a:cs typeface="Arial"/>
              <a:sym typeface="Arial"/>
            </a:endParaRPr>
          </a:p>
          <a:p>
            <a:pPr indent="0" lvl="0" marL="0" rtl="0" algn="l">
              <a:spcBef>
                <a:spcPts val="0"/>
              </a:spcBef>
              <a:spcAft>
                <a:spcPts val="0"/>
              </a:spcAft>
              <a:buNone/>
            </a:pPr>
            <a:r>
              <a:rPr lang="en-GB" sz="1700">
                <a:solidFill>
                  <a:schemeClr val="lt1"/>
                </a:solidFill>
                <a:latin typeface="Arial"/>
                <a:ea typeface="Arial"/>
                <a:cs typeface="Arial"/>
                <a:sym typeface="Arial"/>
              </a:rPr>
              <a:t>- 99.5% salt rejection</a:t>
            </a:r>
            <a:endParaRPr sz="1700">
              <a:solidFill>
                <a:schemeClr val="lt1"/>
              </a:solidFill>
              <a:latin typeface="Arial"/>
              <a:ea typeface="Arial"/>
              <a:cs typeface="Arial"/>
              <a:sym typeface="Arial"/>
            </a:endParaRPr>
          </a:p>
          <a:p>
            <a:pPr indent="0" lvl="0" marL="0" rtl="0" algn="l">
              <a:spcBef>
                <a:spcPts val="0"/>
              </a:spcBef>
              <a:spcAft>
                <a:spcPts val="0"/>
              </a:spcAft>
              <a:buNone/>
            </a:pPr>
            <a:r>
              <a:rPr lang="en-GB" sz="1700">
                <a:solidFill>
                  <a:schemeClr val="lt1"/>
                </a:solidFill>
                <a:latin typeface="Arial"/>
                <a:ea typeface="Arial"/>
                <a:cs typeface="Arial"/>
                <a:sym typeface="Arial"/>
              </a:rPr>
              <a:t>- maximum operating pressure of 600 psi</a:t>
            </a:r>
            <a:endParaRPr sz="1700">
              <a:solidFill>
                <a:schemeClr val="lt1"/>
              </a:solidFill>
              <a:latin typeface="Arial"/>
              <a:ea typeface="Arial"/>
              <a:cs typeface="Arial"/>
              <a:sym typeface="Arial"/>
            </a:endParaRPr>
          </a:p>
          <a:p>
            <a:pPr indent="0" lvl="0" marL="0" rtl="0" algn="l">
              <a:spcBef>
                <a:spcPts val="0"/>
              </a:spcBef>
              <a:spcAft>
                <a:spcPts val="0"/>
              </a:spcAft>
              <a:buNone/>
            </a:pPr>
            <a:r>
              <a:rPr lang="en-GB" sz="1700">
                <a:solidFill>
                  <a:schemeClr val="lt1"/>
                </a:solidFill>
                <a:latin typeface="Arial"/>
                <a:ea typeface="Arial"/>
                <a:cs typeface="Arial"/>
                <a:sym typeface="Arial"/>
              </a:rPr>
              <a:t>- 8-inch diameter</a:t>
            </a:r>
            <a:endParaRPr sz="1700">
              <a:solidFill>
                <a:schemeClr val="lt1"/>
              </a:solidFill>
              <a:latin typeface="Arial"/>
              <a:ea typeface="Arial"/>
              <a:cs typeface="Arial"/>
              <a:sym typeface="Arial"/>
            </a:endParaRPr>
          </a:p>
          <a:p>
            <a:pPr indent="0" lvl="0" marL="0" rtl="0" algn="l">
              <a:spcBef>
                <a:spcPts val="0"/>
              </a:spcBef>
              <a:spcAft>
                <a:spcPts val="0"/>
              </a:spcAft>
              <a:buNone/>
            </a:pPr>
            <a:r>
              <a:rPr lang="en-GB" sz="1700">
                <a:solidFill>
                  <a:schemeClr val="lt1"/>
                </a:solidFill>
                <a:latin typeface="Arial"/>
                <a:ea typeface="Arial"/>
                <a:cs typeface="Arial"/>
                <a:sym typeface="Arial"/>
              </a:rPr>
              <a:t>- pH range of 2-11</a:t>
            </a:r>
            <a:endParaRPr sz="1700">
              <a:solidFill>
                <a:schemeClr val="lt1"/>
              </a:solidFill>
              <a:latin typeface="Arial"/>
              <a:ea typeface="Arial"/>
              <a:cs typeface="Arial"/>
              <a:sym typeface="Arial"/>
            </a:endParaRPr>
          </a:p>
          <a:p>
            <a:pPr indent="0" lvl="0" marL="0" rtl="0" algn="l">
              <a:spcBef>
                <a:spcPts val="0"/>
              </a:spcBef>
              <a:spcAft>
                <a:spcPts val="0"/>
              </a:spcAft>
              <a:buNone/>
            </a:pPr>
            <a:r>
              <a:t/>
            </a:r>
            <a:endParaRPr sz="1700">
              <a:solidFill>
                <a:schemeClr val="lt1"/>
              </a:solidFill>
              <a:latin typeface="Arial"/>
              <a:ea typeface="Arial"/>
              <a:cs typeface="Arial"/>
              <a:sym typeface="Arial"/>
            </a:endParaRPr>
          </a:p>
          <a:p>
            <a:pPr indent="0" lvl="0" marL="0" rtl="0" algn="l">
              <a:spcBef>
                <a:spcPts val="0"/>
              </a:spcBef>
              <a:spcAft>
                <a:spcPts val="0"/>
              </a:spcAft>
              <a:buNone/>
            </a:pPr>
            <a:r>
              <a:rPr lang="en-GB" sz="1700">
                <a:solidFill>
                  <a:schemeClr val="lt1"/>
                </a:solidFill>
                <a:latin typeface="Arial"/>
                <a:ea typeface="Arial"/>
                <a:cs typeface="Arial"/>
                <a:sym typeface="Arial"/>
              </a:rPr>
              <a:t>The following reverse osmosis membranes from the brands Toray, DuPont, CSM, Hydranautics, or SUEZ can be considered</a:t>
            </a:r>
            <a:endParaRPr sz="1700">
              <a:solidFill>
                <a:schemeClr val="lt1"/>
              </a:solidFill>
              <a:latin typeface="Arial"/>
              <a:ea typeface="Arial"/>
              <a:cs typeface="Arial"/>
              <a:sym typeface="Arial"/>
            </a:endParaRPr>
          </a:p>
          <a:p>
            <a:pPr indent="0" lvl="0" marL="0" rtl="0" algn="l">
              <a:spcBef>
                <a:spcPts val="0"/>
              </a:spcBef>
              <a:spcAft>
                <a:spcPts val="1600"/>
              </a:spcAft>
              <a:buNone/>
            </a:pPr>
            <a:r>
              <a:t/>
            </a:r>
            <a:endParaRPr sz="20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44"/>
          <p:cNvSpPr txBox="1"/>
          <p:nvPr>
            <p:ph type="title"/>
          </p:nvPr>
        </p:nvSpPr>
        <p:spPr>
          <a:xfrm>
            <a:off x="360000" y="360000"/>
            <a:ext cx="8424000" cy="72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Suggestion</a:t>
            </a:r>
            <a:endParaRPr/>
          </a:p>
        </p:txBody>
      </p:sp>
      <p:sp>
        <p:nvSpPr>
          <p:cNvPr id="497" name="Google Shape;497;p44"/>
          <p:cNvSpPr txBox="1"/>
          <p:nvPr>
            <p:ph idx="1" type="body"/>
          </p:nvPr>
        </p:nvSpPr>
        <p:spPr>
          <a:xfrm>
            <a:off x="360000" y="1080000"/>
            <a:ext cx="8424000" cy="360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GB"/>
              <a:t>RE8040-BE440</a:t>
            </a:r>
            <a:endParaRPr b="1"/>
          </a:p>
          <a:p>
            <a:pPr indent="0" lvl="0" marL="0" rtl="0" algn="l">
              <a:spcBef>
                <a:spcPts val="1600"/>
              </a:spcBef>
              <a:spcAft>
                <a:spcPts val="1600"/>
              </a:spcAft>
              <a:buNone/>
            </a:pPr>
            <a:r>
              <a:rPr lang="en-GB"/>
              <a:t>[Data-sheets/CSM-RE8040-BE440-L.pdf] </a:t>
            </a:r>
            <a:endParaRPr/>
          </a:p>
        </p:txBody>
      </p:sp>
      <p:pic>
        <p:nvPicPr>
          <p:cNvPr id="498" name="Google Shape;498;p44"/>
          <p:cNvPicPr preferRelativeResize="0"/>
          <p:nvPr/>
        </p:nvPicPr>
        <p:blipFill>
          <a:blip r:embed="rId3">
            <a:alphaModFix/>
          </a:blip>
          <a:stretch>
            <a:fillRect/>
          </a:stretch>
        </p:blipFill>
        <p:spPr>
          <a:xfrm>
            <a:off x="5159852" y="0"/>
            <a:ext cx="3624147"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45"/>
          <p:cNvSpPr txBox="1"/>
          <p:nvPr>
            <p:ph type="title"/>
          </p:nvPr>
        </p:nvSpPr>
        <p:spPr>
          <a:xfrm>
            <a:off x="360000" y="360000"/>
            <a:ext cx="8424000" cy="72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Dataset</a:t>
            </a:r>
            <a:endParaRPr/>
          </a:p>
        </p:txBody>
      </p:sp>
      <p:sp>
        <p:nvSpPr>
          <p:cNvPr id="504" name="Google Shape;504;p45"/>
          <p:cNvSpPr txBox="1"/>
          <p:nvPr>
            <p:ph idx="1" type="body"/>
          </p:nvPr>
        </p:nvSpPr>
        <p:spPr>
          <a:xfrm>
            <a:off x="360000" y="1080000"/>
            <a:ext cx="8424000" cy="360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Contains ~30gb of web pages and pdf datasheets for products</a:t>
            </a:r>
            <a:endParaRPr/>
          </a:p>
          <a:p>
            <a:pPr indent="0" lvl="0" marL="0" rtl="0" algn="l">
              <a:spcBef>
                <a:spcPts val="1600"/>
              </a:spcBef>
              <a:spcAft>
                <a:spcPts val="1600"/>
              </a:spcAft>
              <a:buNone/>
            </a:pPr>
            <a:r>
              <a:t/>
            </a:r>
            <a:endParaRPr/>
          </a:p>
        </p:txBody>
      </p:sp>
      <p:pic>
        <p:nvPicPr>
          <p:cNvPr id="505" name="Google Shape;505;p45"/>
          <p:cNvPicPr preferRelativeResize="0"/>
          <p:nvPr/>
        </p:nvPicPr>
        <p:blipFill>
          <a:blip r:embed="rId3">
            <a:alphaModFix/>
          </a:blip>
          <a:stretch>
            <a:fillRect/>
          </a:stretch>
        </p:blipFill>
        <p:spPr>
          <a:xfrm>
            <a:off x="533375" y="1520575"/>
            <a:ext cx="2310528" cy="3309675"/>
          </a:xfrm>
          <a:prstGeom prst="rect">
            <a:avLst/>
          </a:prstGeom>
          <a:noFill/>
          <a:ln>
            <a:noFill/>
          </a:ln>
        </p:spPr>
      </p:pic>
      <p:pic>
        <p:nvPicPr>
          <p:cNvPr id="506" name="Google Shape;506;p45"/>
          <p:cNvPicPr preferRelativeResize="0"/>
          <p:nvPr/>
        </p:nvPicPr>
        <p:blipFill>
          <a:blip r:embed="rId4">
            <a:alphaModFix/>
          </a:blip>
          <a:stretch>
            <a:fillRect/>
          </a:stretch>
        </p:blipFill>
        <p:spPr>
          <a:xfrm>
            <a:off x="3158988" y="1521213"/>
            <a:ext cx="2322016" cy="3308400"/>
          </a:xfrm>
          <a:prstGeom prst="rect">
            <a:avLst/>
          </a:prstGeom>
          <a:noFill/>
          <a:ln>
            <a:noFill/>
          </a:ln>
        </p:spPr>
      </p:pic>
      <p:pic>
        <p:nvPicPr>
          <p:cNvPr id="507" name="Google Shape;507;p45"/>
          <p:cNvPicPr preferRelativeResize="0"/>
          <p:nvPr/>
        </p:nvPicPr>
        <p:blipFill>
          <a:blip r:embed="rId5">
            <a:alphaModFix/>
          </a:blip>
          <a:stretch>
            <a:fillRect/>
          </a:stretch>
        </p:blipFill>
        <p:spPr>
          <a:xfrm>
            <a:off x="5727850" y="1521213"/>
            <a:ext cx="2586310" cy="3308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46"/>
          <p:cNvSpPr/>
          <p:nvPr/>
        </p:nvSpPr>
        <p:spPr>
          <a:xfrm>
            <a:off x="855825" y="1524000"/>
            <a:ext cx="2232000" cy="27438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513" name="Google Shape;513;p46"/>
          <p:cNvSpPr txBox="1"/>
          <p:nvPr>
            <p:ph idx="4294967295" type="title"/>
          </p:nvPr>
        </p:nvSpPr>
        <p:spPr>
          <a:xfrm>
            <a:off x="995025" y="1755300"/>
            <a:ext cx="1953600" cy="809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sz="1900">
                <a:solidFill>
                  <a:schemeClr val="dk1"/>
                </a:solidFill>
              </a:rPr>
              <a:t>Analyze </a:t>
            </a:r>
            <a:br>
              <a:rPr lang="en-GB" sz="1900">
                <a:solidFill>
                  <a:schemeClr val="dk1"/>
                </a:solidFill>
              </a:rPr>
            </a:br>
            <a:r>
              <a:rPr lang="en-GB" sz="1900">
                <a:solidFill>
                  <a:schemeClr val="dk1"/>
                </a:solidFill>
              </a:rPr>
              <a:t>Client's </a:t>
            </a:r>
            <a:br>
              <a:rPr lang="en-GB" sz="1900">
                <a:solidFill>
                  <a:schemeClr val="dk1"/>
                </a:solidFill>
              </a:rPr>
            </a:br>
            <a:r>
              <a:rPr lang="en-GB" sz="1900">
                <a:solidFill>
                  <a:schemeClr val="dk1"/>
                </a:solidFill>
              </a:rPr>
              <a:t>Request</a:t>
            </a:r>
            <a:endParaRPr sz="1900">
              <a:solidFill>
                <a:schemeClr val="dk1"/>
              </a:solidFill>
            </a:endParaRPr>
          </a:p>
          <a:p>
            <a:pPr indent="0" lvl="0" marL="0" rtl="0" algn="ctr">
              <a:spcBef>
                <a:spcPts val="0"/>
              </a:spcBef>
              <a:spcAft>
                <a:spcPts val="0"/>
              </a:spcAft>
              <a:buNone/>
            </a:pPr>
            <a:r>
              <a:t/>
            </a:r>
            <a:endParaRPr sz="1900">
              <a:solidFill>
                <a:schemeClr val="dk1"/>
              </a:solidFill>
            </a:endParaRPr>
          </a:p>
          <a:p>
            <a:pPr indent="0" lvl="0" marL="0" rtl="0" algn="ctr">
              <a:spcBef>
                <a:spcPts val="0"/>
              </a:spcBef>
              <a:spcAft>
                <a:spcPts val="0"/>
              </a:spcAft>
              <a:buNone/>
            </a:pPr>
            <a:r>
              <a:t/>
            </a:r>
            <a:endParaRPr sz="1900">
              <a:solidFill>
                <a:schemeClr val="dk1"/>
              </a:solidFill>
            </a:endParaRPr>
          </a:p>
        </p:txBody>
      </p:sp>
      <p:sp>
        <p:nvSpPr>
          <p:cNvPr id="514" name="Google Shape;514;p46"/>
          <p:cNvSpPr txBox="1"/>
          <p:nvPr/>
        </p:nvSpPr>
        <p:spPr>
          <a:xfrm>
            <a:off x="360000" y="360000"/>
            <a:ext cx="8424000" cy="7200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None/>
            </a:pPr>
            <a:r>
              <a:rPr b="1" lang="en-GB" sz="3600">
                <a:solidFill>
                  <a:srgbClr val="FFFFFF"/>
                </a:solidFill>
                <a:latin typeface="Red Hat Display"/>
                <a:ea typeface="Red Hat Display"/>
                <a:cs typeface="Red Hat Display"/>
                <a:sym typeface="Red Hat Display"/>
              </a:rPr>
              <a:t>Assignment</a:t>
            </a:r>
            <a:endParaRPr b="1" sz="3600">
              <a:solidFill>
                <a:srgbClr val="FFFFFF"/>
              </a:solidFill>
              <a:latin typeface="Red Hat Display"/>
              <a:ea typeface="Red Hat Display"/>
              <a:cs typeface="Red Hat Display"/>
              <a:sym typeface="Red Hat Display"/>
            </a:endParaRPr>
          </a:p>
        </p:txBody>
      </p:sp>
      <p:pic>
        <p:nvPicPr>
          <p:cNvPr id="515" name="Google Shape;515;p46"/>
          <p:cNvPicPr preferRelativeResize="0"/>
          <p:nvPr/>
        </p:nvPicPr>
        <p:blipFill>
          <a:blip r:embed="rId3">
            <a:alphaModFix/>
          </a:blip>
          <a:stretch>
            <a:fillRect/>
          </a:stretch>
        </p:blipFill>
        <p:spPr>
          <a:xfrm>
            <a:off x="1362225" y="2745500"/>
            <a:ext cx="1219200" cy="1219200"/>
          </a:xfrm>
          <a:prstGeom prst="rect">
            <a:avLst/>
          </a:prstGeom>
          <a:noFill/>
          <a:ln>
            <a:noFill/>
          </a:ln>
        </p:spPr>
      </p:pic>
      <p:sp>
        <p:nvSpPr>
          <p:cNvPr id="516" name="Google Shape;516;p46"/>
          <p:cNvSpPr/>
          <p:nvPr/>
        </p:nvSpPr>
        <p:spPr>
          <a:xfrm>
            <a:off x="3453600" y="1524000"/>
            <a:ext cx="2232000" cy="27438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517" name="Google Shape;517;p46"/>
          <p:cNvSpPr txBox="1"/>
          <p:nvPr>
            <p:ph idx="4294967295" type="title"/>
          </p:nvPr>
        </p:nvSpPr>
        <p:spPr>
          <a:xfrm>
            <a:off x="3592800" y="1755300"/>
            <a:ext cx="1953600" cy="809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sz="1900">
                <a:solidFill>
                  <a:schemeClr val="dk1"/>
                </a:solidFill>
              </a:rPr>
              <a:t>Match with Product Datasheets</a:t>
            </a:r>
            <a:endParaRPr sz="1900">
              <a:solidFill>
                <a:schemeClr val="dk1"/>
              </a:solidFill>
            </a:endParaRPr>
          </a:p>
          <a:p>
            <a:pPr indent="0" lvl="0" marL="0" rtl="0" algn="ctr">
              <a:spcBef>
                <a:spcPts val="0"/>
              </a:spcBef>
              <a:spcAft>
                <a:spcPts val="0"/>
              </a:spcAft>
              <a:buNone/>
            </a:pPr>
            <a:r>
              <a:t/>
            </a:r>
            <a:endParaRPr sz="1900">
              <a:solidFill>
                <a:schemeClr val="dk1"/>
              </a:solidFill>
            </a:endParaRPr>
          </a:p>
          <a:p>
            <a:pPr indent="0" lvl="0" marL="0" rtl="0" algn="ctr">
              <a:spcBef>
                <a:spcPts val="0"/>
              </a:spcBef>
              <a:spcAft>
                <a:spcPts val="0"/>
              </a:spcAft>
              <a:buNone/>
            </a:pPr>
            <a:r>
              <a:t/>
            </a:r>
            <a:endParaRPr sz="1900">
              <a:solidFill>
                <a:schemeClr val="dk1"/>
              </a:solidFill>
            </a:endParaRPr>
          </a:p>
          <a:p>
            <a:pPr indent="0" lvl="0" marL="0" rtl="0" algn="ctr">
              <a:spcBef>
                <a:spcPts val="0"/>
              </a:spcBef>
              <a:spcAft>
                <a:spcPts val="0"/>
              </a:spcAft>
              <a:buNone/>
            </a:pPr>
            <a:r>
              <a:t/>
            </a:r>
            <a:endParaRPr sz="1900">
              <a:solidFill>
                <a:schemeClr val="dk1"/>
              </a:solidFill>
            </a:endParaRPr>
          </a:p>
          <a:p>
            <a:pPr indent="0" lvl="0" marL="0" rtl="0" algn="ctr">
              <a:spcBef>
                <a:spcPts val="0"/>
              </a:spcBef>
              <a:spcAft>
                <a:spcPts val="0"/>
              </a:spcAft>
              <a:buNone/>
            </a:pPr>
            <a:r>
              <a:t/>
            </a:r>
            <a:endParaRPr sz="1900">
              <a:solidFill>
                <a:schemeClr val="dk1"/>
              </a:solidFill>
            </a:endParaRPr>
          </a:p>
        </p:txBody>
      </p:sp>
      <p:pic>
        <p:nvPicPr>
          <p:cNvPr id="518" name="Google Shape;518;p46"/>
          <p:cNvPicPr preferRelativeResize="0"/>
          <p:nvPr/>
        </p:nvPicPr>
        <p:blipFill>
          <a:blip r:embed="rId4">
            <a:alphaModFix/>
          </a:blip>
          <a:stretch>
            <a:fillRect/>
          </a:stretch>
        </p:blipFill>
        <p:spPr>
          <a:xfrm>
            <a:off x="3960000" y="2745500"/>
            <a:ext cx="1219200" cy="1219200"/>
          </a:xfrm>
          <a:prstGeom prst="rect">
            <a:avLst/>
          </a:prstGeom>
          <a:noFill/>
          <a:ln>
            <a:noFill/>
          </a:ln>
        </p:spPr>
      </p:pic>
      <p:sp>
        <p:nvSpPr>
          <p:cNvPr id="519" name="Google Shape;519;p46"/>
          <p:cNvSpPr/>
          <p:nvPr/>
        </p:nvSpPr>
        <p:spPr>
          <a:xfrm>
            <a:off x="6051375" y="1524000"/>
            <a:ext cx="2232000" cy="27438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520" name="Google Shape;520;p46"/>
          <p:cNvSpPr txBox="1"/>
          <p:nvPr>
            <p:ph idx="4294967295" type="title"/>
          </p:nvPr>
        </p:nvSpPr>
        <p:spPr>
          <a:xfrm>
            <a:off x="6190575" y="1755300"/>
            <a:ext cx="1953600" cy="809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sz="1900">
                <a:solidFill>
                  <a:schemeClr val="dk1"/>
                </a:solidFill>
              </a:rPr>
              <a:t>Recommend Suitable Products</a:t>
            </a:r>
            <a:endParaRPr sz="1900">
              <a:solidFill>
                <a:schemeClr val="dk1"/>
              </a:solidFill>
            </a:endParaRPr>
          </a:p>
          <a:p>
            <a:pPr indent="0" lvl="0" marL="0" rtl="0" algn="ctr">
              <a:spcBef>
                <a:spcPts val="0"/>
              </a:spcBef>
              <a:spcAft>
                <a:spcPts val="0"/>
              </a:spcAft>
              <a:buNone/>
            </a:pPr>
            <a:r>
              <a:t/>
            </a:r>
            <a:endParaRPr sz="1900">
              <a:solidFill>
                <a:schemeClr val="dk1"/>
              </a:solidFill>
            </a:endParaRPr>
          </a:p>
          <a:p>
            <a:pPr indent="0" lvl="0" marL="0" rtl="0" algn="ctr">
              <a:spcBef>
                <a:spcPts val="0"/>
              </a:spcBef>
              <a:spcAft>
                <a:spcPts val="0"/>
              </a:spcAft>
              <a:buNone/>
            </a:pPr>
            <a:r>
              <a:t/>
            </a:r>
            <a:endParaRPr sz="1900">
              <a:solidFill>
                <a:schemeClr val="dk1"/>
              </a:solidFill>
            </a:endParaRPr>
          </a:p>
          <a:p>
            <a:pPr indent="0" lvl="0" marL="0" rtl="0" algn="ctr">
              <a:spcBef>
                <a:spcPts val="0"/>
              </a:spcBef>
              <a:spcAft>
                <a:spcPts val="0"/>
              </a:spcAft>
              <a:buNone/>
            </a:pPr>
            <a:r>
              <a:t/>
            </a:r>
            <a:endParaRPr sz="1900">
              <a:solidFill>
                <a:schemeClr val="dk1"/>
              </a:solidFill>
            </a:endParaRPr>
          </a:p>
          <a:p>
            <a:pPr indent="0" lvl="0" marL="0" rtl="0" algn="ctr">
              <a:spcBef>
                <a:spcPts val="0"/>
              </a:spcBef>
              <a:spcAft>
                <a:spcPts val="0"/>
              </a:spcAft>
              <a:buNone/>
            </a:pPr>
            <a:r>
              <a:t/>
            </a:r>
            <a:endParaRPr sz="1900">
              <a:solidFill>
                <a:schemeClr val="dk1"/>
              </a:solidFill>
            </a:endParaRPr>
          </a:p>
          <a:p>
            <a:pPr indent="0" lvl="0" marL="0" rtl="0" algn="ctr">
              <a:spcBef>
                <a:spcPts val="0"/>
              </a:spcBef>
              <a:spcAft>
                <a:spcPts val="0"/>
              </a:spcAft>
              <a:buNone/>
            </a:pPr>
            <a:r>
              <a:t/>
            </a:r>
            <a:endParaRPr sz="1900">
              <a:solidFill>
                <a:schemeClr val="dk1"/>
              </a:solidFill>
            </a:endParaRPr>
          </a:p>
          <a:p>
            <a:pPr indent="0" lvl="0" marL="0" rtl="0" algn="ctr">
              <a:spcBef>
                <a:spcPts val="0"/>
              </a:spcBef>
              <a:spcAft>
                <a:spcPts val="0"/>
              </a:spcAft>
              <a:buNone/>
            </a:pPr>
            <a:r>
              <a:t/>
            </a:r>
            <a:endParaRPr sz="1900">
              <a:solidFill>
                <a:schemeClr val="dk1"/>
              </a:solidFill>
            </a:endParaRPr>
          </a:p>
        </p:txBody>
      </p:sp>
      <p:pic>
        <p:nvPicPr>
          <p:cNvPr id="521" name="Google Shape;521;p46"/>
          <p:cNvPicPr preferRelativeResize="0"/>
          <p:nvPr/>
        </p:nvPicPr>
        <p:blipFill>
          <a:blip r:embed="rId5">
            <a:alphaModFix/>
          </a:blip>
          <a:stretch>
            <a:fillRect/>
          </a:stretch>
        </p:blipFill>
        <p:spPr>
          <a:xfrm>
            <a:off x="6557775" y="2745500"/>
            <a:ext cx="1219200" cy="1219200"/>
          </a:xfrm>
          <a:prstGeom prst="rect">
            <a:avLst/>
          </a:prstGeom>
          <a:noFill/>
          <a:ln>
            <a:noFill/>
          </a:ln>
        </p:spPr>
      </p:pic>
      <p:sp>
        <p:nvSpPr>
          <p:cNvPr id="522" name="Google Shape;522;p46"/>
          <p:cNvSpPr txBox="1"/>
          <p:nvPr/>
        </p:nvSpPr>
        <p:spPr>
          <a:xfrm>
            <a:off x="855825" y="4502250"/>
            <a:ext cx="67932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accent3"/>
                </a:solidFill>
                <a:latin typeface="Red Hat Display"/>
                <a:ea typeface="Red Hat Display"/>
                <a:cs typeface="Red Hat Display"/>
                <a:sym typeface="Red Hat Display"/>
              </a:rPr>
              <a:t>Bonus: explain the recommendation / consider product prices</a:t>
            </a:r>
            <a:endParaRPr sz="1800">
              <a:solidFill>
                <a:schemeClr val="accent3"/>
              </a:solidFill>
              <a:latin typeface="Red Hat Display"/>
              <a:ea typeface="Red Hat Display"/>
              <a:cs typeface="Red Hat Display"/>
              <a:sym typeface="Red Hat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47"/>
          <p:cNvSpPr/>
          <p:nvPr/>
        </p:nvSpPr>
        <p:spPr>
          <a:xfrm>
            <a:off x="-78600" y="3009825"/>
            <a:ext cx="9281400" cy="230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ed Hat Display"/>
              <a:ea typeface="Red Hat Display"/>
              <a:cs typeface="Red Hat Display"/>
              <a:sym typeface="Red Hat Display"/>
            </a:endParaRPr>
          </a:p>
        </p:txBody>
      </p:sp>
      <p:sp>
        <p:nvSpPr>
          <p:cNvPr id="528" name="Google Shape;528;p47"/>
          <p:cNvSpPr txBox="1"/>
          <p:nvPr>
            <p:ph type="ctrTitle"/>
          </p:nvPr>
        </p:nvSpPr>
        <p:spPr>
          <a:xfrm>
            <a:off x="311700" y="363575"/>
            <a:ext cx="8520600" cy="12354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GB"/>
              <a:t>Good luck!</a:t>
            </a:r>
            <a:endParaRPr/>
          </a:p>
        </p:txBody>
      </p:sp>
      <p:pic>
        <p:nvPicPr>
          <p:cNvPr id="529" name="Google Shape;529;p47"/>
          <p:cNvPicPr preferRelativeResize="0"/>
          <p:nvPr/>
        </p:nvPicPr>
        <p:blipFill rotWithShape="1">
          <a:blip r:embed="rId3">
            <a:alphaModFix/>
          </a:blip>
          <a:srcRect b="8292" l="0" r="0" t="12051"/>
          <a:stretch/>
        </p:blipFill>
        <p:spPr>
          <a:xfrm>
            <a:off x="3409950" y="3105575"/>
            <a:ext cx="2324100" cy="933200"/>
          </a:xfrm>
          <a:prstGeom prst="rect">
            <a:avLst/>
          </a:prstGeom>
          <a:noFill/>
          <a:ln>
            <a:noFill/>
          </a:ln>
        </p:spPr>
      </p:pic>
      <p:pic>
        <p:nvPicPr>
          <p:cNvPr id="530" name="Google Shape;530;p47"/>
          <p:cNvPicPr preferRelativeResize="0"/>
          <p:nvPr/>
        </p:nvPicPr>
        <p:blipFill>
          <a:blip r:embed="rId4">
            <a:alphaModFix/>
          </a:blip>
          <a:stretch>
            <a:fillRect/>
          </a:stretch>
        </p:blipFill>
        <p:spPr>
          <a:xfrm>
            <a:off x="2026002" y="4176293"/>
            <a:ext cx="2474000" cy="724708"/>
          </a:xfrm>
          <a:prstGeom prst="rect">
            <a:avLst/>
          </a:prstGeom>
          <a:noFill/>
          <a:ln>
            <a:noFill/>
          </a:ln>
        </p:spPr>
      </p:pic>
      <p:pic>
        <p:nvPicPr>
          <p:cNvPr id="531" name="Google Shape;531;p47"/>
          <p:cNvPicPr preferRelativeResize="0"/>
          <p:nvPr/>
        </p:nvPicPr>
        <p:blipFill rotWithShape="1">
          <a:blip r:embed="rId5">
            <a:alphaModFix/>
          </a:blip>
          <a:srcRect b="0" l="-18703" r="-23746" t="0"/>
          <a:stretch/>
        </p:blipFill>
        <p:spPr>
          <a:xfrm>
            <a:off x="4571998" y="4176296"/>
            <a:ext cx="2530101" cy="724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ING Digital Lab - Dark - Theme">
  <a:themeElements>
    <a:clrScheme name="Spearmint">
      <a:dk1>
        <a:srgbClr val="2B2B2B"/>
      </a:dk1>
      <a:lt1>
        <a:srgbClr val="FFFFFF"/>
      </a:lt1>
      <a:dk2>
        <a:srgbClr val="F8C924"/>
      </a:dk2>
      <a:lt2>
        <a:srgbClr val="63D297"/>
      </a:lt2>
      <a:accent1>
        <a:srgbClr val="434343"/>
      </a:accent1>
      <a:accent2>
        <a:srgbClr val="666666"/>
      </a:accent2>
      <a:accent3>
        <a:srgbClr val="FFFFFF"/>
      </a:accent3>
      <a:accent4>
        <a:srgbClr val="F65C3A"/>
      </a:accent4>
      <a:accent5>
        <a:srgbClr val="FE3296"/>
      </a:accent5>
      <a:accent6>
        <a:srgbClr val="FFDA00"/>
      </a:accent6>
      <a:hlink>
        <a:srgbClr val="2AE179"/>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